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81" r:id="rId4"/>
  </p:sldMasterIdLst>
  <p:notesMasterIdLst>
    <p:notesMasterId r:id="rId33"/>
  </p:notesMasterIdLst>
  <p:sldIdLst>
    <p:sldId id="488" r:id="rId5"/>
    <p:sldId id="376" r:id="rId6"/>
    <p:sldId id="881" r:id="rId7"/>
    <p:sldId id="880" r:id="rId8"/>
    <p:sldId id="666" r:id="rId9"/>
    <p:sldId id="742" r:id="rId10"/>
    <p:sldId id="883" r:id="rId11"/>
    <p:sldId id="721" r:id="rId12"/>
    <p:sldId id="740" r:id="rId13"/>
    <p:sldId id="732" r:id="rId14"/>
    <p:sldId id="878" r:id="rId15"/>
    <p:sldId id="899" r:id="rId16"/>
    <p:sldId id="897" r:id="rId17"/>
    <p:sldId id="907" r:id="rId18"/>
    <p:sldId id="906" r:id="rId19"/>
    <p:sldId id="681" r:id="rId20"/>
    <p:sldId id="756" r:id="rId21"/>
    <p:sldId id="915" r:id="rId22"/>
    <p:sldId id="916" r:id="rId23"/>
    <p:sldId id="294" r:id="rId24"/>
    <p:sldId id="295" r:id="rId25"/>
    <p:sldId id="372" r:id="rId26"/>
    <p:sldId id="924" r:id="rId27"/>
    <p:sldId id="875" r:id="rId28"/>
    <p:sldId id="876" r:id="rId29"/>
    <p:sldId id="862" r:id="rId30"/>
    <p:sldId id="659" r:id="rId31"/>
    <p:sldId id="803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0000"/>
    <a:srgbClr val="990099"/>
    <a:srgbClr val="FF3300"/>
    <a:srgbClr val="3EDEAC"/>
    <a:srgbClr val="48D3D4"/>
    <a:srgbClr val="E4E4E4"/>
    <a:srgbClr val="480048"/>
    <a:srgbClr val="46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C942E-A8AC-3A4F-B106-044DF09E928B}" v="6" dt="2025-12-03T12:32:33.877"/>
    <p1510:client id="{4885A4DC-E67C-D388-4BC6-0543B214F224}" v="69" dt="2025-12-03T12:12:01.493"/>
    <p1510:client id="{F22005C0-3681-E92B-467F-41D852AA23CB}" v="2" dt="2025-12-03T12:16:30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01E11-AB34-4541-A779-332F8CEEDBD8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624F6F-F1D1-4795-972F-4A5E5118D228}">
      <dgm:prSet custT="1"/>
      <dgm:spPr/>
      <dgm:t>
        <a:bodyPr/>
        <a:lstStyle/>
        <a:p>
          <a:r>
            <a:rPr lang="en-GB" sz="2400" b="1">
              <a:solidFill>
                <a:schemeClr val="bg1"/>
              </a:solidFill>
            </a:rPr>
            <a:t>Neurodiversity refers to the concept that neurological variations, such as Dyspraxia, Dyslexia, ADHD, and Autism, among others, are natural human differences to be respected, not disorders to be cured</a:t>
          </a:r>
          <a:endParaRPr lang="en-US" sz="2400" b="1">
            <a:solidFill>
              <a:schemeClr val="bg1"/>
            </a:solidFill>
          </a:endParaRPr>
        </a:p>
      </dgm:t>
    </dgm:pt>
    <dgm:pt modelId="{34C6DD3D-FA59-4FA6-841D-F0A993EBBBDD}" type="parTrans" cxnId="{39F96534-29AA-4C93-A0B9-923C201C5CF6}">
      <dgm:prSet/>
      <dgm:spPr/>
      <dgm:t>
        <a:bodyPr/>
        <a:lstStyle/>
        <a:p>
          <a:endParaRPr lang="en-US"/>
        </a:p>
      </dgm:t>
    </dgm:pt>
    <dgm:pt modelId="{BD5B2E8A-DF42-48E7-92EA-714C5889D612}" type="sibTrans" cxnId="{39F96534-29AA-4C93-A0B9-923C201C5CF6}">
      <dgm:prSet/>
      <dgm:spPr/>
      <dgm:t>
        <a:bodyPr/>
        <a:lstStyle/>
        <a:p>
          <a:endParaRPr lang="en-US"/>
        </a:p>
      </dgm:t>
    </dgm:pt>
    <dgm:pt modelId="{F51B7227-681D-4049-BD81-6A376A727007}" type="pres">
      <dgm:prSet presAssocID="{23E01E11-AB34-4541-A779-332F8CEEDBD8}" presName="outerComposite" presStyleCnt="0">
        <dgm:presLayoutVars>
          <dgm:chMax val="5"/>
          <dgm:dir/>
          <dgm:resizeHandles val="exact"/>
        </dgm:presLayoutVars>
      </dgm:prSet>
      <dgm:spPr/>
    </dgm:pt>
    <dgm:pt modelId="{91EF5313-01F0-44B1-9CD5-7F2D1B42ADE0}" type="pres">
      <dgm:prSet presAssocID="{23E01E11-AB34-4541-A779-332F8CEEDBD8}" presName="dummyMaxCanvas" presStyleCnt="0">
        <dgm:presLayoutVars/>
      </dgm:prSet>
      <dgm:spPr/>
    </dgm:pt>
    <dgm:pt modelId="{E69C3515-5CC0-49A3-B1E6-7786F9683C4E}" type="pres">
      <dgm:prSet presAssocID="{23E01E11-AB34-4541-A779-332F8CEEDBD8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39F96534-29AA-4C93-A0B9-923C201C5CF6}" srcId="{23E01E11-AB34-4541-A779-332F8CEEDBD8}" destId="{9D624F6F-F1D1-4795-972F-4A5E5118D228}" srcOrd="0" destOrd="0" parTransId="{34C6DD3D-FA59-4FA6-841D-F0A993EBBBDD}" sibTransId="{BD5B2E8A-DF42-48E7-92EA-714C5889D612}"/>
    <dgm:cxn modelId="{9615FC53-15EA-4173-85E5-49ED3DFA7BEC}" type="presOf" srcId="{9D624F6F-F1D1-4795-972F-4A5E5118D228}" destId="{E69C3515-5CC0-49A3-B1E6-7786F9683C4E}" srcOrd="0" destOrd="0" presId="urn:microsoft.com/office/officeart/2005/8/layout/vProcess5"/>
    <dgm:cxn modelId="{7D24E7B7-8A39-4200-B732-18B1CC5A9F90}" type="presOf" srcId="{23E01E11-AB34-4541-A779-332F8CEEDBD8}" destId="{F51B7227-681D-4049-BD81-6A376A727007}" srcOrd="0" destOrd="0" presId="urn:microsoft.com/office/officeart/2005/8/layout/vProcess5"/>
    <dgm:cxn modelId="{A9904AF8-C6DF-40C6-AD5F-81AC146DA0D3}" type="presParOf" srcId="{F51B7227-681D-4049-BD81-6A376A727007}" destId="{91EF5313-01F0-44B1-9CD5-7F2D1B42ADE0}" srcOrd="0" destOrd="0" presId="urn:microsoft.com/office/officeart/2005/8/layout/vProcess5"/>
    <dgm:cxn modelId="{37DF88D0-CBA7-41FB-B368-4696AEBB1608}" type="presParOf" srcId="{F51B7227-681D-4049-BD81-6A376A727007}" destId="{E69C3515-5CC0-49A3-B1E6-7786F9683C4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F4612B-9EE0-4B81-A008-648A7B6D5FA8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4B011D-6A6E-42DC-982C-D6B44730BE81}">
      <dgm:prSet/>
      <dgm:spPr/>
      <dgm:t>
        <a:bodyPr/>
        <a:lstStyle/>
        <a:p>
          <a:r>
            <a:rPr lang="en-GB" b="1"/>
            <a:t>Moya attends CBT and eventually with support from a mentor and enhanced confidence, she shares her experience with HR</a:t>
          </a:r>
          <a:endParaRPr lang="en-US" b="1"/>
        </a:p>
      </dgm:t>
    </dgm:pt>
    <dgm:pt modelId="{8EFE1D30-8030-4624-833E-1281FCBB426D}" type="parTrans" cxnId="{F2BDB626-C857-4182-AC19-ACB3E2A48A36}">
      <dgm:prSet/>
      <dgm:spPr/>
      <dgm:t>
        <a:bodyPr/>
        <a:lstStyle/>
        <a:p>
          <a:endParaRPr lang="en-US"/>
        </a:p>
      </dgm:t>
    </dgm:pt>
    <dgm:pt modelId="{36DC0889-0A34-49AC-925A-A0D808C73FEF}" type="sibTrans" cxnId="{F2BDB626-C857-4182-AC19-ACB3E2A48A36}">
      <dgm:prSet/>
      <dgm:spPr/>
      <dgm:t>
        <a:bodyPr/>
        <a:lstStyle/>
        <a:p>
          <a:endParaRPr lang="en-US"/>
        </a:p>
      </dgm:t>
    </dgm:pt>
    <dgm:pt modelId="{DFD7EF36-896E-48EE-A4DD-CA7C764DFF6C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The organisation:</a:t>
          </a:r>
          <a:endParaRPr lang="en-US" b="1">
            <a:solidFill>
              <a:schemeClr val="tx1"/>
            </a:solidFill>
          </a:endParaRPr>
        </a:p>
      </dgm:t>
    </dgm:pt>
    <dgm:pt modelId="{3956A403-5A8C-495D-A180-6ADF1DF756BC}" type="parTrans" cxnId="{66D8B2A3-34CE-4267-8F36-F55463D34614}">
      <dgm:prSet/>
      <dgm:spPr/>
      <dgm:t>
        <a:bodyPr/>
        <a:lstStyle/>
        <a:p>
          <a:endParaRPr lang="en-US"/>
        </a:p>
      </dgm:t>
    </dgm:pt>
    <dgm:pt modelId="{664E8C49-A4D9-48BD-A06C-E729E1F4B3AA}" type="sibTrans" cxnId="{66D8B2A3-34CE-4267-8F36-F55463D34614}">
      <dgm:prSet/>
      <dgm:spPr/>
      <dgm:t>
        <a:bodyPr/>
        <a:lstStyle/>
        <a:p>
          <a:endParaRPr lang="en-US"/>
        </a:p>
      </dgm:t>
    </dgm:pt>
    <dgm:pt modelId="{8939716C-0E65-4DE0-B274-6CC9489BAAD8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Brings in dyslexia trainers</a:t>
          </a:r>
          <a:endParaRPr lang="en-US" b="1">
            <a:solidFill>
              <a:schemeClr val="tx1"/>
            </a:solidFill>
          </a:endParaRPr>
        </a:p>
      </dgm:t>
    </dgm:pt>
    <dgm:pt modelId="{501036B3-8B41-434E-AC9A-EC5E8E7DBA04}" type="parTrans" cxnId="{B28CE4B8-CCFB-4C8F-96D5-86B6B76871A2}">
      <dgm:prSet/>
      <dgm:spPr/>
      <dgm:t>
        <a:bodyPr/>
        <a:lstStyle/>
        <a:p>
          <a:endParaRPr lang="en-US"/>
        </a:p>
      </dgm:t>
    </dgm:pt>
    <dgm:pt modelId="{C4E62678-3E5F-40B9-81BA-498D618368C6}" type="sibTrans" cxnId="{B28CE4B8-CCFB-4C8F-96D5-86B6B76871A2}">
      <dgm:prSet/>
      <dgm:spPr/>
      <dgm:t>
        <a:bodyPr/>
        <a:lstStyle/>
        <a:p>
          <a:endParaRPr lang="en-US"/>
        </a:p>
      </dgm:t>
    </dgm:pt>
    <dgm:pt modelId="{3F83C9B8-3141-4C67-8CAF-6BFCFD980B54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Assesses Moya’s strengths</a:t>
          </a:r>
          <a:endParaRPr lang="en-US" b="1">
            <a:solidFill>
              <a:schemeClr val="tx1"/>
            </a:solidFill>
          </a:endParaRPr>
        </a:p>
      </dgm:t>
    </dgm:pt>
    <dgm:pt modelId="{C3E9DC4A-2DC2-49B3-81B5-13FC022629C4}" type="parTrans" cxnId="{F4E99543-DA61-4801-95E9-61ED7447C6F9}">
      <dgm:prSet/>
      <dgm:spPr/>
      <dgm:t>
        <a:bodyPr/>
        <a:lstStyle/>
        <a:p>
          <a:endParaRPr lang="en-US"/>
        </a:p>
      </dgm:t>
    </dgm:pt>
    <dgm:pt modelId="{A8807823-56A4-48F6-B972-810AF9F28B82}" type="sibTrans" cxnId="{F4E99543-DA61-4801-95E9-61ED7447C6F9}">
      <dgm:prSet/>
      <dgm:spPr/>
      <dgm:t>
        <a:bodyPr/>
        <a:lstStyle/>
        <a:p>
          <a:endParaRPr lang="en-US"/>
        </a:p>
      </dgm:t>
    </dgm:pt>
    <dgm:pt modelId="{1F661526-5C54-4EE1-810E-6A2634D9E83C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Assigns her to a new team where she works on an </a:t>
          </a:r>
          <a:r>
            <a:rPr lang="en-GB" b="1" err="1">
              <a:solidFill>
                <a:schemeClr val="tx1"/>
              </a:solidFill>
            </a:rPr>
            <a:t>indepth</a:t>
          </a:r>
          <a:r>
            <a:rPr lang="en-GB" b="1">
              <a:solidFill>
                <a:schemeClr val="tx1"/>
              </a:solidFill>
            </a:rPr>
            <a:t>, complicated case which requires continuity and focus from a key member of staff</a:t>
          </a:r>
          <a:endParaRPr lang="en-US" b="1">
            <a:solidFill>
              <a:schemeClr val="tx1"/>
            </a:solidFill>
          </a:endParaRPr>
        </a:p>
      </dgm:t>
    </dgm:pt>
    <dgm:pt modelId="{3CBEEEFA-E11E-4BA7-A489-2C2D2DA275B3}" type="parTrans" cxnId="{005BC728-EB8D-401B-87BB-AE844F8EE62C}">
      <dgm:prSet/>
      <dgm:spPr/>
      <dgm:t>
        <a:bodyPr/>
        <a:lstStyle/>
        <a:p>
          <a:endParaRPr lang="en-US"/>
        </a:p>
      </dgm:t>
    </dgm:pt>
    <dgm:pt modelId="{4B18B64F-F43B-44EB-B5D5-715379E9C7C4}" type="sibTrans" cxnId="{005BC728-EB8D-401B-87BB-AE844F8EE62C}">
      <dgm:prSet/>
      <dgm:spPr/>
      <dgm:t>
        <a:bodyPr/>
        <a:lstStyle/>
        <a:p>
          <a:endParaRPr lang="en-US"/>
        </a:p>
      </dgm:t>
    </dgm:pt>
    <dgm:pt modelId="{658AC0E1-470E-4908-B4D1-8CFF9EA29EE0}" type="pres">
      <dgm:prSet presAssocID="{92F4612B-9EE0-4B81-A008-648A7B6D5FA8}" presName="Name0" presStyleCnt="0">
        <dgm:presLayoutVars>
          <dgm:dir/>
          <dgm:resizeHandles val="exact"/>
        </dgm:presLayoutVars>
      </dgm:prSet>
      <dgm:spPr/>
    </dgm:pt>
    <dgm:pt modelId="{3108C1EC-4AEE-42A5-8300-8655A931FBEB}" type="pres">
      <dgm:prSet presAssocID="{954B011D-6A6E-42DC-982C-D6B44730BE81}" presName="parAndChTx" presStyleLbl="node1" presStyleIdx="0" presStyleCnt="2">
        <dgm:presLayoutVars>
          <dgm:bulletEnabled val="1"/>
        </dgm:presLayoutVars>
      </dgm:prSet>
      <dgm:spPr/>
    </dgm:pt>
    <dgm:pt modelId="{77F9B611-57DC-499F-AE77-D8747D3874A6}" type="pres">
      <dgm:prSet presAssocID="{36DC0889-0A34-49AC-925A-A0D808C73FEF}" presName="parAndChSpace" presStyleCnt="0"/>
      <dgm:spPr/>
    </dgm:pt>
    <dgm:pt modelId="{31AC8E53-9BAD-488D-BAEB-0439E0FE4E75}" type="pres">
      <dgm:prSet presAssocID="{DFD7EF36-896E-48EE-A4DD-CA7C764DFF6C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7025D721-F9EB-4C0E-9C8B-6E1115B58E95}" type="presOf" srcId="{8939716C-0E65-4DE0-B274-6CC9489BAAD8}" destId="{31AC8E53-9BAD-488D-BAEB-0439E0FE4E75}" srcOrd="0" destOrd="1" presId="urn:microsoft.com/office/officeart/2005/8/layout/hChevron3"/>
    <dgm:cxn modelId="{F2BDB626-C857-4182-AC19-ACB3E2A48A36}" srcId="{92F4612B-9EE0-4B81-A008-648A7B6D5FA8}" destId="{954B011D-6A6E-42DC-982C-D6B44730BE81}" srcOrd="0" destOrd="0" parTransId="{8EFE1D30-8030-4624-833E-1281FCBB426D}" sibTransId="{36DC0889-0A34-49AC-925A-A0D808C73FEF}"/>
    <dgm:cxn modelId="{7244D526-427F-430B-82A2-DD6A680223E5}" type="presOf" srcId="{92F4612B-9EE0-4B81-A008-648A7B6D5FA8}" destId="{658AC0E1-470E-4908-B4D1-8CFF9EA29EE0}" srcOrd="0" destOrd="0" presId="urn:microsoft.com/office/officeart/2005/8/layout/hChevron3"/>
    <dgm:cxn modelId="{005BC728-EB8D-401B-87BB-AE844F8EE62C}" srcId="{DFD7EF36-896E-48EE-A4DD-CA7C764DFF6C}" destId="{1F661526-5C54-4EE1-810E-6A2634D9E83C}" srcOrd="2" destOrd="0" parTransId="{3CBEEEFA-E11E-4BA7-A489-2C2D2DA275B3}" sibTransId="{4B18B64F-F43B-44EB-B5D5-715379E9C7C4}"/>
    <dgm:cxn modelId="{F4E99543-DA61-4801-95E9-61ED7447C6F9}" srcId="{DFD7EF36-896E-48EE-A4DD-CA7C764DFF6C}" destId="{3F83C9B8-3141-4C67-8CAF-6BFCFD980B54}" srcOrd="1" destOrd="0" parTransId="{C3E9DC4A-2DC2-49B3-81B5-13FC022629C4}" sibTransId="{A8807823-56A4-48F6-B972-810AF9F28B82}"/>
    <dgm:cxn modelId="{5A03EB66-27CD-4BFC-95CD-D2C9682464D6}" type="presOf" srcId="{3F83C9B8-3141-4C67-8CAF-6BFCFD980B54}" destId="{31AC8E53-9BAD-488D-BAEB-0439E0FE4E75}" srcOrd="0" destOrd="2" presId="urn:microsoft.com/office/officeart/2005/8/layout/hChevron3"/>
    <dgm:cxn modelId="{DEE70989-D221-4072-A2D9-74E85311D418}" type="presOf" srcId="{1F661526-5C54-4EE1-810E-6A2634D9E83C}" destId="{31AC8E53-9BAD-488D-BAEB-0439E0FE4E75}" srcOrd="0" destOrd="3" presId="urn:microsoft.com/office/officeart/2005/8/layout/hChevron3"/>
    <dgm:cxn modelId="{66D8B2A3-34CE-4267-8F36-F55463D34614}" srcId="{92F4612B-9EE0-4B81-A008-648A7B6D5FA8}" destId="{DFD7EF36-896E-48EE-A4DD-CA7C764DFF6C}" srcOrd="1" destOrd="0" parTransId="{3956A403-5A8C-495D-A180-6ADF1DF756BC}" sibTransId="{664E8C49-A4D9-48BD-A06C-E729E1F4B3AA}"/>
    <dgm:cxn modelId="{3507B5B5-25AD-4363-BACC-5B6CA9B54D95}" type="presOf" srcId="{DFD7EF36-896E-48EE-A4DD-CA7C764DFF6C}" destId="{31AC8E53-9BAD-488D-BAEB-0439E0FE4E75}" srcOrd="0" destOrd="0" presId="urn:microsoft.com/office/officeart/2005/8/layout/hChevron3"/>
    <dgm:cxn modelId="{B28CE4B8-CCFB-4C8F-96D5-86B6B76871A2}" srcId="{DFD7EF36-896E-48EE-A4DD-CA7C764DFF6C}" destId="{8939716C-0E65-4DE0-B274-6CC9489BAAD8}" srcOrd="0" destOrd="0" parTransId="{501036B3-8B41-434E-AC9A-EC5E8E7DBA04}" sibTransId="{C4E62678-3E5F-40B9-81BA-498D618368C6}"/>
    <dgm:cxn modelId="{D13081C3-EDDE-4142-A369-15A080BA0BCA}" type="presOf" srcId="{954B011D-6A6E-42DC-982C-D6B44730BE81}" destId="{3108C1EC-4AEE-42A5-8300-8655A931FBEB}" srcOrd="0" destOrd="0" presId="urn:microsoft.com/office/officeart/2005/8/layout/hChevron3"/>
    <dgm:cxn modelId="{93636DE9-5701-4AB2-A8E0-BE925ED80B85}" type="presParOf" srcId="{658AC0E1-470E-4908-B4D1-8CFF9EA29EE0}" destId="{3108C1EC-4AEE-42A5-8300-8655A931FBEB}" srcOrd="0" destOrd="0" presId="urn:microsoft.com/office/officeart/2005/8/layout/hChevron3"/>
    <dgm:cxn modelId="{01072D3D-9888-4AE3-A167-F8FC734A867A}" type="presParOf" srcId="{658AC0E1-470E-4908-B4D1-8CFF9EA29EE0}" destId="{77F9B611-57DC-499F-AE77-D8747D3874A6}" srcOrd="1" destOrd="0" presId="urn:microsoft.com/office/officeart/2005/8/layout/hChevron3"/>
    <dgm:cxn modelId="{84BF8EED-E804-4421-A60B-E235DA82A83B}" type="presParOf" srcId="{658AC0E1-470E-4908-B4D1-8CFF9EA29EE0}" destId="{31AC8E53-9BAD-488D-BAEB-0439E0FE4E7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0EF6F3-192C-45C8-9709-99598A3B82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F48441D9-5551-408B-92CD-33BE83E590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Promote an inclusive culture through:</a:t>
          </a:r>
        </a:p>
      </dgm:t>
    </dgm:pt>
    <dgm:pt modelId="{F329B3EB-800F-4207-9E93-72B447D561BC}" type="parTrans" cxnId="{DC111168-AB2C-4C65-B36C-BA47D11D6C04}">
      <dgm:prSet/>
      <dgm:spPr/>
      <dgm:t>
        <a:bodyPr/>
        <a:lstStyle/>
        <a:p>
          <a:endParaRPr lang="en-US"/>
        </a:p>
      </dgm:t>
    </dgm:pt>
    <dgm:pt modelId="{377BAFB3-C417-4E2F-B02D-8B89333DF1A5}" type="sibTrans" cxnId="{DC111168-AB2C-4C65-B36C-BA47D11D6C04}">
      <dgm:prSet/>
      <dgm:spPr/>
      <dgm:t>
        <a:bodyPr/>
        <a:lstStyle/>
        <a:p>
          <a:endParaRPr lang="en-US"/>
        </a:p>
      </dgm:t>
    </dgm:pt>
    <dgm:pt modelId="{84FCE559-DFD5-48F3-A363-85893B41D6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Awareness raising</a:t>
          </a:r>
        </a:p>
      </dgm:t>
    </dgm:pt>
    <dgm:pt modelId="{233FDAEC-0FAE-4AB9-A7E8-72FD3649F647}" type="parTrans" cxnId="{3CCAC520-D276-41C8-9C4B-D94A64F0BCA7}">
      <dgm:prSet/>
      <dgm:spPr/>
      <dgm:t>
        <a:bodyPr/>
        <a:lstStyle/>
        <a:p>
          <a:endParaRPr lang="en-US"/>
        </a:p>
      </dgm:t>
    </dgm:pt>
    <dgm:pt modelId="{48F07144-D5DB-45BE-9160-FE71C03C843E}" type="sibTrans" cxnId="{3CCAC520-D276-41C8-9C4B-D94A64F0BCA7}">
      <dgm:prSet/>
      <dgm:spPr/>
      <dgm:t>
        <a:bodyPr/>
        <a:lstStyle/>
        <a:p>
          <a:endParaRPr lang="en-US"/>
        </a:p>
      </dgm:t>
    </dgm:pt>
    <dgm:pt modelId="{266DEF3B-1409-437C-9849-EF6C9F6B2B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Implementing adjustments</a:t>
          </a:r>
        </a:p>
      </dgm:t>
    </dgm:pt>
    <dgm:pt modelId="{D986BABF-4C3E-46A3-B7EF-56925068941E}" type="parTrans" cxnId="{FFC12095-D1C0-4395-B339-3BC9DD31E15F}">
      <dgm:prSet/>
      <dgm:spPr/>
      <dgm:t>
        <a:bodyPr/>
        <a:lstStyle/>
        <a:p>
          <a:endParaRPr lang="en-US"/>
        </a:p>
      </dgm:t>
    </dgm:pt>
    <dgm:pt modelId="{45937B53-4980-495D-92EC-F287565D309A}" type="sibTrans" cxnId="{FFC12095-D1C0-4395-B339-3BC9DD31E15F}">
      <dgm:prSet/>
      <dgm:spPr/>
      <dgm:t>
        <a:bodyPr/>
        <a:lstStyle/>
        <a:p>
          <a:endParaRPr lang="en-US"/>
        </a:p>
      </dgm:t>
    </dgm:pt>
    <dgm:pt modelId="{8147EC50-A275-4D96-827D-5F7F0596DB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Celebrating neurodivergent employees</a:t>
          </a:r>
        </a:p>
      </dgm:t>
    </dgm:pt>
    <dgm:pt modelId="{5EBB7110-21E3-4532-8347-0D2F5663E3E6}" type="parTrans" cxnId="{2E5C1946-1524-4BB9-89AC-21A477E337C3}">
      <dgm:prSet/>
      <dgm:spPr/>
      <dgm:t>
        <a:bodyPr/>
        <a:lstStyle/>
        <a:p>
          <a:endParaRPr lang="en-US"/>
        </a:p>
      </dgm:t>
    </dgm:pt>
    <dgm:pt modelId="{6ED8BE71-F07B-468F-A24A-2C56F09173B6}" type="sibTrans" cxnId="{2E5C1946-1524-4BB9-89AC-21A477E337C3}">
      <dgm:prSet/>
      <dgm:spPr/>
      <dgm:t>
        <a:bodyPr/>
        <a:lstStyle/>
        <a:p>
          <a:endParaRPr lang="en-US"/>
        </a:p>
      </dgm:t>
    </dgm:pt>
    <dgm:pt modelId="{E3C0E374-4646-47AA-AA70-F64D2EF13A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People who are neurodivergent have unique skills and attributes, are an asset to the workplace when well matched to a job and supported!</a:t>
          </a:r>
          <a:endParaRPr lang="en-US"/>
        </a:p>
      </dgm:t>
    </dgm:pt>
    <dgm:pt modelId="{1B70E895-9B7B-4DE8-A8E8-6F59B212DB41}" type="parTrans" cxnId="{4382C5D6-8D2D-4223-9B3F-62297EC20661}">
      <dgm:prSet/>
      <dgm:spPr/>
      <dgm:t>
        <a:bodyPr/>
        <a:lstStyle/>
        <a:p>
          <a:endParaRPr lang="en-US"/>
        </a:p>
      </dgm:t>
    </dgm:pt>
    <dgm:pt modelId="{B70BB9BE-461C-4565-B142-82474CA101DB}" type="sibTrans" cxnId="{4382C5D6-8D2D-4223-9B3F-62297EC20661}">
      <dgm:prSet/>
      <dgm:spPr/>
      <dgm:t>
        <a:bodyPr/>
        <a:lstStyle/>
        <a:p>
          <a:endParaRPr lang="en-US"/>
        </a:p>
      </dgm:t>
    </dgm:pt>
    <dgm:pt modelId="{EA625C64-025A-4E09-8300-D967EFDF8314}" type="pres">
      <dgm:prSet presAssocID="{450EF6F3-192C-45C8-9709-99598A3B8246}" presName="root" presStyleCnt="0">
        <dgm:presLayoutVars>
          <dgm:dir/>
          <dgm:resizeHandles val="exact"/>
        </dgm:presLayoutVars>
      </dgm:prSet>
      <dgm:spPr/>
    </dgm:pt>
    <dgm:pt modelId="{DEB704B9-0B9C-489E-8354-1564FC641349}" type="pres">
      <dgm:prSet presAssocID="{F48441D9-5551-408B-92CD-33BE83E5906A}" presName="compNode" presStyleCnt="0"/>
      <dgm:spPr/>
    </dgm:pt>
    <dgm:pt modelId="{B4E0C349-5BA8-44D9-8F56-2775D14CDCD1}" type="pres">
      <dgm:prSet presAssocID="{F48441D9-5551-408B-92CD-33BE83E5906A}" presName="bgRect" presStyleLbl="bgShp" presStyleIdx="0" presStyleCnt="2"/>
      <dgm:spPr/>
    </dgm:pt>
    <dgm:pt modelId="{A666F1BE-C9A5-4D63-B5F9-BA9B254D35BA}" type="pres">
      <dgm:prSet presAssocID="{F48441D9-5551-408B-92CD-33BE83E5906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38F3931-1DCA-4D71-BE54-BBECB82907B7}" type="pres">
      <dgm:prSet presAssocID="{F48441D9-5551-408B-92CD-33BE83E5906A}" presName="spaceRect" presStyleCnt="0"/>
      <dgm:spPr/>
    </dgm:pt>
    <dgm:pt modelId="{41E8F103-FCD6-4F48-83D9-60F363902E71}" type="pres">
      <dgm:prSet presAssocID="{F48441D9-5551-408B-92CD-33BE83E5906A}" presName="parTx" presStyleLbl="revTx" presStyleIdx="0" presStyleCnt="3">
        <dgm:presLayoutVars>
          <dgm:chMax val="0"/>
          <dgm:chPref val="0"/>
        </dgm:presLayoutVars>
      </dgm:prSet>
      <dgm:spPr/>
    </dgm:pt>
    <dgm:pt modelId="{DA8CA90D-D5E0-4546-9C94-466655930026}" type="pres">
      <dgm:prSet presAssocID="{F48441D9-5551-408B-92CD-33BE83E5906A}" presName="desTx" presStyleLbl="revTx" presStyleIdx="1" presStyleCnt="3">
        <dgm:presLayoutVars/>
      </dgm:prSet>
      <dgm:spPr/>
    </dgm:pt>
    <dgm:pt modelId="{06C138B5-2185-4578-8B4A-AB428C9CB7A9}" type="pres">
      <dgm:prSet presAssocID="{377BAFB3-C417-4E2F-B02D-8B89333DF1A5}" presName="sibTrans" presStyleCnt="0"/>
      <dgm:spPr/>
    </dgm:pt>
    <dgm:pt modelId="{C606625E-A0A5-4B51-BF91-EE3182BCC282}" type="pres">
      <dgm:prSet presAssocID="{E3C0E374-4646-47AA-AA70-F64D2EF13A36}" presName="compNode" presStyleCnt="0"/>
      <dgm:spPr/>
    </dgm:pt>
    <dgm:pt modelId="{F422C73D-87AB-4943-A22B-CCC3DAA29861}" type="pres">
      <dgm:prSet presAssocID="{E3C0E374-4646-47AA-AA70-F64D2EF13A36}" presName="bgRect" presStyleLbl="bgShp" presStyleIdx="1" presStyleCnt="2" custLinFactY="17208" custLinFactNeighborX="-19562" custLinFactNeighborY="100000"/>
      <dgm:spPr/>
    </dgm:pt>
    <dgm:pt modelId="{E8C6DBEE-A442-4C6E-8CD1-B4A481DF3C32}" type="pres">
      <dgm:prSet presAssocID="{E3C0E374-4646-47AA-AA70-F64D2EF13A3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4F70D1F2-E95D-4E22-9DD9-5CFD597C2A68}" type="pres">
      <dgm:prSet presAssocID="{E3C0E374-4646-47AA-AA70-F64D2EF13A36}" presName="spaceRect" presStyleCnt="0"/>
      <dgm:spPr/>
    </dgm:pt>
    <dgm:pt modelId="{068961CC-89CE-4FA5-B98A-17306A94DC6B}" type="pres">
      <dgm:prSet presAssocID="{E3C0E374-4646-47AA-AA70-F64D2EF13A36}" presName="parTx" presStyleLbl="revTx" presStyleIdx="2" presStyleCnt="3" custLinFactNeighborX="16" custLinFactNeighborY="56741">
        <dgm:presLayoutVars>
          <dgm:chMax val="0"/>
          <dgm:chPref val="0"/>
        </dgm:presLayoutVars>
      </dgm:prSet>
      <dgm:spPr/>
    </dgm:pt>
  </dgm:ptLst>
  <dgm:cxnLst>
    <dgm:cxn modelId="{B9F14204-C9D8-4728-A38C-677AFAAB3A72}" type="presOf" srcId="{E3C0E374-4646-47AA-AA70-F64D2EF13A36}" destId="{068961CC-89CE-4FA5-B98A-17306A94DC6B}" srcOrd="0" destOrd="0" presId="urn:microsoft.com/office/officeart/2018/2/layout/IconVerticalSolidList"/>
    <dgm:cxn modelId="{3CCAC520-D276-41C8-9C4B-D94A64F0BCA7}" srcId="{F48441D9-5551-408B-92CD-33BE83E5906A}" destId="{84FCE559-DFD5-48F3-A363-85893B41D6AE}" srcOrd="0" destOrd="0" parTransId="{233FDAEC-0FAE-4AB9-A7E8-72FD3649F647}" sibTransId="{48F07144-D5DB-45BE-9160-FE71C03C843E}"/>
    <dgm:cxn modelId="{2E5C1946-1524-4BB9-89AC-21A477E337C3}" srcId="{F48441D9-5551-408B-92CD-33BE83E5906A}" destId="{8147EC50-A275-4D96-827D-5F7F0596DB3E}" srcOrd="2" destOrd="0" parTransId="{5EBB7110-21E3-4532-8347-0D2F5663E3E6}" sibTransId="{6ED8BE71-F07B-468F-A24A-2C56F09173B6}"/>
    <dgm:cxn modelId="{DC111168-AB2C-4C65-B36C-BA47D11D6C04}" srcId="{450EF6F3-192C-45C8-9709-99598A3B8246}" destId="{F48441D9-5551-408B-92CD-33BE83E5906A}" srcOrd="0" destOrd="0" parTransId="{F329B3EB-800F-4207-9E93-72B447D561BC}" sibTransId="{377BAFB3-C417-4E2F-B02D-8B89333DF1A5}"/>
    <dgm:cxn modelId="{4211A858-1B41-4D89-A1A6-DF65D4EB46BB}" type="presOf" srcId="{450EF6F3-192C-45C8-9709-99598A3B8246}" destId="{EA625C64-025A-4E09-8300-D967EFDF8314}" srcOrd="0" destOrd="0" presId="urn:microsoft.com/office/officeart/2018/2/layout/IconVerticalSolidList"/>
    <dgm:cxn modelId="{AEC34386-B20D-4EA4-9BCA-0363E4E87218}" type="presOf" srcId="{266DEF3B-1409-437C-9849-EF6C9F6B2BDB}" destId="{DA8CA90D-D5E0-4546-9C94-466655930026}" srcOrd="0" destOrd="1" presId="urn:microsoft.com/office/officeart/2018/2/layout/IconVerticalSolidList"/>
    <dgm:cxn modelId="{FFC12095-D1C0-4395-B339-3BC9DD31E15F}" srcId="{F48441D9-5551-408B-92CD-33BE83E5906A}" destId="{266DEF3B-1409-437C-9849-EF6C9F6B2BDB}" srcOrd="1" destOrd="0" parTransId="{D986BABF-4C3E-46A3-B7EF-56925068941E}" sibTransId="{45937B53-4980-495D-92EC-F287565D309A}"/>
    <dgm:cxn modelId="{887668B9-E390-4900-99E4-0D2F3309C7C3}" type="presOf" srcId="{F48441D9-5551-408B-92CD-33BE83E5906A}" destId="{41E8F103-FCD6-4F48-83D9-60F363902E71}" srcOrd="0" destOrd="0" presId="urn:microsoft.com/office/officeart/2018/2/layout/IconVerticalSolidList"/>
    <dgm:cxn modelId="{4382C5D6-8D2D-4223-9B3F-62297EC20661}" srcId="{450EF6F3-192C-45C8-9709-99598A3B8246}" destId="{E3C0E374-4646-47AA-AA70-F64D2EF13A36}" srcOrd="1" destOrd="0" parTransId="{1B70E895-9B7B-4DE8-A8E8-6F59B212DB41}" sibTransId="{B70BB9BE-461C-4565-B142-82474CA101DB}"/>
    <dgm:cxn modelId="{582884F7-0679-446A-9C27-2DAD5D28BEF0}" type="presOf" srcId="{84FCE559-DFD5-48F3-A363-85893B41D6AE}" destId="{DA8CA90D-D5E0-4546-9C94-466655930026}" srcOrd="0" destOrd="0" presId="urn:microsoft.com/office/officeart/2018/2/layout/IconVerticalSolidList"/>
    <dgm:cxn modelId="{72BE46F9-4D96-4E50-9B4A-B633AB7C128D}" type="presOf" srcId="{8147EC50-A275-4D96-827D-5F7F0596DB3E}" destId="{DA8CA90D-D5E0-4546-9C94-466655930026}" srcOrd="0" destOrd="2" presId="urn:microsoft.com/office/officeart/2018/2/layout/IconVerticalSolidList"/>
    <dgm:cxn modelId="{E7ED1E22-744B-4F00-BF1D-6A6E3D98238F}" type="presParOf" srcId="{EA625C64-025A-4E09-8300-D967EFDF8314}" destId="{DEB704B9-0B9C-489E-8354-1564FC641349}" srcOrd="0" destOrd="0" presId="urn:microsoft.com/office/officeart/2018/2/layout/IconVerticalSolidList"/>
    <dgm:cxn modelId="{EE923722-CC2E-4A32-A0A2-F5D73D97978D}" type="presParOf" srcId="{DEB704B9-0B9C-489E-8354-1564FC641349}" destId="{B4E0C349-5BA8-44D9-8F56-2775D14CDCD1}" srcOrd="0" destOrd="0" presId="urn:microsoft.com/office/officeart/2018/2/layout/IconVerticalSolidList"/>
    <dgm:cxn modelId="{14085EF6-51D4-4F74-98DB-1DB77453E10A}" type="presParOf" srcId="{DEB704B9-0B9C-489E-8354-1564FC641349}" destId="{A666F1BE-C9A5-4D63-B5F9-BA9B254D35BA}" srcOrd="1" destOrd="0" presId="urn:microsoft.com/office/officeart/2018/2/layout/IconVerticalSolidList"/>
    <dgm:cxn modelId="{89E30429-2A56-4B11-B02A-BEC47FE5C615}" type="presParOf" srcId="{DEB704B9-0B9C-489E-8354-1564FC641349}" destId="{738F3931-1DCA-4D71-BE54-BBECB82907B7}" srcOrd="2" destOrd="0" presId="urn:microsoft.com/office/officeart/2018/2/layout/IconVerticalSolidList"/>
    <dgm:cxn modelId="{520E7C02-7DA6-48B5-99C1-0A515F4987E2}" type="presParOf" srcId="{DEB704B9-0B9C-489E-8354-1564FC641349}" destId="{41E8F103-FCD6-4F48-83D9-60F363902E71}" srcOrd="3" destOrd="0" presId="urn:microsoft.com/office/officeart/2018/2/layout/IconVerticalSolidList"/>
    <dgm:cxn modelId="{66B58B53-9DC1-4DC3-A2AB-5031ECD88D73}" type="presParOf" srcId="{DEB704B9-0B9C-489E-8354-1564FC641349}" destId="{DA8CA90D-D5E0-4546-9C94-466655930026}" srcOrd="4" destOrd="0" presId="urn:microsoft.com/office/officeart/2018/2/layout/IconVerticalSolidList"/>
    <dgm:cxn modelId="{28613FA6-AA5F-46FA-BDEB-36BED0ADFE01}" type="presParOf" srcId="{EA625C64-025A-4E09-8300-D967EFDF8314}" destId="{06C138B5-2185-4578-8B4A-AB428C9CB7A9}" srcOrd="1" destOrd="0" presId="urn:microsoft.com/office/officeart/2018/2/layout/IconVerticalSolidList"/>
    <dgm:cxn modelId="{57C9671F-BE96-4FDE-9A92-6C651F1CED44}" type="presParOf" srcId="{EA625C64-025A-4E09-8300-D967EFDF8314}" destId="{C606625E-A0A5-4B51-BF91-EE3182BCC282}" srcOrd="2" destOrd="0" presId="urn:microsoft.com/office/officeart/2018/2/layout/IconVerticalSolidList"/>
    <dgm:cxn modelId="{57BC9F9B-CFB5-436A-8EF1-7B9C39FEEE84}" type="presParOf" srcId="{C606625E-A0A5-4B51-BF91-EE3182BCC282}" destId="{F422C73D-87AB-4943-A22B-CCC3DAA29861}" srcOrd="0" destOrd="0" presId="urn:microsoft.com/office/officeart/2018/2/layout/IconVerticalSolidList"/>
    <dgm:cxn modelId="{4F57E025-89B9-48E4-9B53-78C4386480CF}" type="presParOf" srcId="{C606625E-A0A5-4B51-BF91-EE3182BCC282}" destId="{E8C6DBEE-A442-4C6E-8CD1-B4A481DF3C32}" srcOrd="1" destOrd="0" presId="urn:microsoft.com/office/officeart/2018/2/layout/IconVerticalSolidList"/>
    <dgm:cxn modelId="{B8F55A68-9F3C-4220-AF31-CF5EB74371B9}" type="presParOf" srcId="{C606625E-A0A5-4B51-BF91-EE3182BCC282}" destId="{4F70D1F2-E95D-4E22-9DD9-5CFD597C2A68}" srcOrd="2" destOrd="0" presId="urn:microsoft.com/office/officeart/2018/2/layout/IconVerticalSolidList"/>
    <dgm:cxn modelId="{DDE2632A-8EA4-44F3-ACC8-20A26E77F883}" type="presParOf" srcId="{C606625E-A0A5-4B51-BF91-EE3182BCC282}" destId="{068961CC-89CE-4FA5-B98A-17306A94DC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4486F-37FA-431B-899B-D8875AFFD936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30F451-C1F9-4B36-8355-8B7B2830D465}">
      <dgm:prSet/>
      <dgm:spPr/>
      <dgm:t>
        <a:bodyPr/>
        <a:lstStyle/>
        <a:p>
          <a:r>
            <a:rPr lang="en-GB">
              <a:solidFill>
                <a:srgbClr val="000000"/>
              </a:solidFill>
            </a:rPr>
            <a:t>Autistic people have innate special skills</a:t>
          </a:r>
          <a:endParaRPr lang="en-US">
            <a:solidFill>
              <a:srgbClr val="000000"/>
            </a:solidFill>
          </a:endParaRPr>
        </a:p>
      </dgm:t>
    </dgm:pt>
    <dgm:pt modelId="{8BA34F2C-EBF9-4728-A2B8-050B560C1FA1}" type="parTrans" cxnId="{7E8B37AA-B1A3-4D6C-BC37-1397C898B967}">
      <dgm:prSet/>
      <dgm:spPr/>
      <dgm:t>
        <a:bodyPr/>
        <a:lstStyle/>
        <a:p>
          <a:endParaRPr lang="en-US"/>
        </a:p>
      </dgm:t>
    </dgm:pt>
    <dgm:pt modelId="{AADC2A75-1587-47CA-9F83-6A00C622E9ED}" type="sibTrans" cxnId="{7E8B37AA-B1A3-4D6C-BC37-1397C898B967}">
      <dgm:prSet/>
      <dgm:spPr/>
      <dgm:t>
        <a:bodyPr/>
        <a:lstStyle/>
        <a:p>
          <a:endParaRPr lang="en-US"/>
        </a:p>
      </dgm:t>
    </dgm:pt>
    <dgm:pt modelId="{9959EC1D-1787-4166-8A42-0375C46EF38B}">
      <dgm:prSet/>
      <dgm:spPr/>
      <dgm:t>
        <a:bodyPr/>
        <a:lstStyle/>
        <a:p>
          <a:pPr rtl="0"/>
          <a:r>
            <a:rPr lang="en-GB">
              <a:solidFill>
                <a:srgbClr val="000000"/>
              </a:solidFill>
            </a:rPr>
            <a:t>Autistic people </a:t>
          </a:r>
          <a:r>
            <a:rPr lang="en-GB">
              <a:solidFill>
                <a:srgbClr val="000000"/>
              </a:solidFill>
              <a:latin typeface="Calibri Light" panose="020F0302020204030204"/>
            </a:rPr>
            <a:t>have less</a:t>
          </a:r>
          <a:r>
            <a:rPr lang="en-GB">
              <a:solidFill>
                <a:srgbClr val="000000"/>
              </a:solidFill>
            </a:rPr>
            <a:t> empathy, than non-autistic people</a:t>
          </a:r>
          <a:endParaRPr lang="en-US">
            <a:solidFill>
              <a:srgbClr val="000000"/>
            </a:solidFill>
          </a:endParaRPr>
        </a:p>
      </dgm:t>
    </dgm:pt>
    <dgm:pt modelId="{33507582-5280-4830-996E-E6C1E178E33A}" type="parTrans" cxnId="{6C811229-5894-4F18-8517-16932A5C85F3}">
      <dgm:prSet/>
      <dgm:spPr/>
      <dgm:t>
        <a:bodyPr/>
        <a:lstStyle/>
        <a:p>
          <a:endParaRPr lang="en-US"/>
        </a:p>
      </dgm:t>
    </dgm:pt>
    <dgm:pt modelId="{3982F12D-6FD1-4F6D-95EA-B4131FA98A98}" type="sibTrans" cxnId="{6C811229-5894-4F18-8517-16932A5C85F3}">
      <dgm:prSet/>
      <dgm:spPr/>
      <dgm:t>
        <a:bodyPr/>
        <a:lstStyle/>
        <a:p>
          <a:endParaRPr lang="en-US"/>
        </a:p>
      </dgm:t>
    </dgm:pt>
    <dgm:pt modelId="{0073488D-93C9-4783-B7B9-D4A1492B4CC4}">
      <dgm:prSet/>
      <dgm:spPr/>
      <dgm:t>
        <a:bodyPr/>
        <a:lstStyle/>
        <a:p>
          <a:r>
            <a:rPr lang="en-GB">
              <a:solidFill>
                <a:srgbClr val="000000"/>
              </a:solidFill>
            </a:rPr>
            <a:t>Dyslexic people are exempt from learning languages in some schools</a:t>
          </a:r>
          <a:endParaRPr lang="en-US">
            <a:solidFill>
              <a:srgbClr val="000000"/>
            </a:solidFill>
          </a:endParaRPr>
        </a:p>
      </dgm:t>
    </dgm:pt>
    <dgm:pt modelId="{02FD92C2-3A48-413B-BD35-77A6315C72EE}" type="parTrans" cxnId="{BB9731E0-C96A-4CD9-9230-58FBC2DCFB3E}">
      <dgm:prSet/>
      <dgm:spPr/>
      <dgm:t>
        <a:bodyPr/>
        <a:lstStyle/>
        <a:p>
          <a:endParaRPr lang="en-US"/>
        </a:p>
      </dgm:t>
    </dgm:pt>
    <dgm:pt modelId="{5F720FDF-7530-44C6-BFC7-FC4A0CFB82FA}" type="sibTrans" cxnId="{BB9731E0-C96A-4CD9-9230-58FBC2DCFB3E}">
      <dgm:prSet/>
      <dgm:spPr/>
      <dgm:t>
        <a:bodyPr/>
        <a:lstStyle/>
        <a:p>
          <a:endParaRPr lang="en-US"/>
        </a:p>
      </dgm:t>
    </dgm:pt>
    <dgm:pt modelId="{326789ED-1A8D-4E07-80E2-76133BE402A3}">
      <dgm:prSet/>
      <dgm:spPr/>
      <dgm:t>
        <a:bodyPr/>
        <a:lstStyle/>
        <a:p>
          <a:r>
            <a:rPr lang="en-GB">
              <a:solidFill>
                <a:srgbClr val="000000"/>
              </a:solidFill>
            </a:rPr>
            <a:t>Most dyscalculic people find it difficult to learn timetables</a:t>
          </a:r>
          <a:endParaRPr lang="en-US">
            <a:solidFill>
              <a:srgbClr val="000000"/>
            </a:solidFill>
          </a:endParaRPr>
        </a:p>
      </dgm:t>
    </dgm:pt>
    <dgm:pt modelId="{76CD9E38-5267-4C1B-B642-99A39AE89FA1}" type="parTrans" cxnId="{403B7BD5-74FD-4864-9BEA-FC3F964BD36F}">
      <dgm:prSet/>
      <dgm:spPr/>
      <dgm:t>
        <a:bodyPr/>
        <a:lstStyle/>
        <a:p>
          <a:endParaRPr lang="en-US"/>
        </a:p>
      </dgm:t>
    </dgm:pt>
    <dgm:pt modelId="{42E6BDEF-66DB-4949-8EC3-E1B1853788DF}" type="sibTrans" cxnId="{403B7BD5-74FD-4864-9BEA-FC3F964BD36F}">
      <dgm:prSet/>
      <dgm:spPr/>
      <dgm:t>
        <a:bodyPr/>
        <a:lstStyle/>
        <a:p>
          <a:endParaRPr lang="en-US"/>
        </a:p>
      </dgm:t>
    </dgm:pt>
    <dgm:pt modelId="{CC3DCBDE-0AE0-4655-A88C-95EDCADAF8C3}">
      <dgm:prSet/>
      <dgm:spPr/>
      <dgm:t>
        <a:bodyPr/>
        <a:lstStyle/>
        <a:p>
          <a:r>
            <a:rPr lang="en-GB">
              <a:solidFill>
                <a:srgbClr val="000000"/>
              </a:solidFill>
            </a:rPr>
            <a:t>Most </a:t>
          </a:r>
          <a:r>
            <a:rPr lang="en-GB" err="1">
              <a:solidFill>
                <a:srgbClr val="000000"/>
              </a:solidFill>
            </a:rPr>
            <a:t>dyspraxic</a:t>
          </a:r>
          <a:r>
            <a:rPr lang="en-GB">
              <a:solidFill>
                <a:srgbClr val="000000"/>
              </a:solidFill>
            </a:rPr>
            <a:t> people cannot learn to drive</a:t>
          </a:r>
          <a:endParaRPr lang="en-US">
            <a:solidFill>
              <a:srgbClr val="000000"/>
            </a:solidFill>
          </a:endParaRPr>
        </a:p>
      </dgm:t>
    </dgm:pt>
    <dgm:pt modelId="{C78F9F8C-4FF0-496B-BB77-6ABAFA7A751C}" type="parTrans" cxnId="{68B40951-6D59-495B-93FC-44D8E31D819A}">
      <dgm:prSet/>
      <dgm:spPr/>
      <dgm:t>
        <a:bodyPr/>
        <a:lstStyle/>
        <a:p>
          <a:endParaRPr lang="en-US"/>
        </a:p>
      </dgm:t>
    </dgm:pt>
    <dgm:pt modelId="{AD37C155-B7C6-4BDA-B4C8-8A011121AF4C}" type="sibTrans" cxnId="{68B40951-6D59-495B-93FC-44D8E31D819A}">
      <dgm:prSet/>
      <dgm:spPr/>
      <dgm:t>
        <a:bodyPr/>
        <a:lstStyle/>
        <a:p>
          <a:endParaRPr lang="en-US"/>
        </a:p>
      </dgm:t>
    </dgm:pt>
    <dgm:pt modelId="{42E6B16D-9DC0-44B3-8B85-B8B86036DEFD}">
      <dgm:prSet/>
      <dgm:spPr/>
      <dgm:t>
        <a:bodyPr/>
        <a:lstStyle/>
        <a:p>
          <a:r>
            <a:rPr lang="en-GB">
              <a:solidFill>
                <a:srgbClr val="000000"/>
              </a:solidFill>
            </a:rPr>
            <a:t>ADHD people cannot focus on a single task to completion</a:t>
          </a:r>
          <a:endParaRPr lang="en-US">
            <a:solidFill>
              <a:srgbClr val="000000"/>
            </a:solidFill>
          </a:endParaRPr>
        </a:p>
      </dgm:t>
    </dgm:pt>
    <dgm:pt modelId="{F572473E-36E7-43A7-A8A3-8AC4764C936D}" type="parTrans" cxnId="{6038A16E-2758-4B3D-B31D-A6F6BB57366D}">
      <dgm:prSet/>
      <dgm:spPr/>
      <dgm:t>
        <a:bodyPr/>
        <a:lstStyle/>
        <a:p>
          <a:endParaRPr lang="en-US"/>
        </a:p>
      </dgm:t>
    </dgm:pt>
    <dgm:pt modelId="{F6F7E030-615C-4EF3-AED8-1BD053EBD2D6}" type="sibTrans" cxnId="{6038A16E-2758-4B3D-B31D-A6F6BB57366D}">
      <dgm:prSet/>
      <dgm:spPr/>
      <dgm:t>
        <a:bodyPr/>
        <a:lstStyle/>
        <a:p>
          <a:endParaRPr lang="en-US"/>
        </a:p>
      </dgm:t>
    </dgm:pt>
    <dgm:pt modelId="{E9A9588A-228B-4B30-AC95-5EA3E2D7D8B1}" type="pres">
      <dgm:prSet presAssocID="{BDA4486F-37FA-431B-899B-D8875AFFD936}" presName="Name0" presStyleCnt="0">
        <dgm:presLayoutVars>
          <dgm:dir/>
          <dgm:resizeHandles val="exact"/>
        </dgm:presLayoutVars>
      </dgm:prSet>
      <dgm:spPr/>
    </dgm:pt>
    <dgm:pt modelId="{82623999-6139-44C0-8889-C730EE7361D8}" type="pres">
      <dgm:prSet presAssocID="{1430F451-C1F9-4B36-8355-8B7B2830D465}" presName="node" presStyleLbl="node1" presStyleIdx="0" presStyleCnt="6">
        <dgm:presLayoutVars>
          <dgm:bulletEnabled val="1"/>
        </dgm:presLayoutVars>
      </dgm:prSet>
      <dgm:spPr/>
    </dgm:pt>
    <dgm:pt modelId="{4116DF26-86A8-414A-BEBB-2D9D55BD1163}" type="pres">
      <dgm:prSet presAssocID="{AADC2A75-1587-47CA-9F83-6A00C622E9ED}" presName="sibTrans" presStyleLbl="sibTrans1D1" presStyleIdx="0" presStyleCnt="5"/>
      <dgm:spPr/>
    </dgm:pt>
    <dgm:pt modelId="{F0728C08-C6A6-4606-BCCB-B58EE9A7CA7A}" type="pres">
      <dgm:prSet presAssocID="{AADC2A75-1587-47CA-9F83-6A00C622E9ED}" presName="connectorText" presStyleLbl="sibTrans1D1" presStyleIdx="0" presStyleCnt="5"/>
      <dgm:spPr/>
    </dgm:pt>
    <dgm:pt modelId="{061E741B-A808-4BB3-91A5-E1879639096D}" type="pres">
      <dgm:prSet presAssocID="{9959EC1D-1787-4166-8A42-0375C46EF38B}" presName="node" presStyleLbl="node1" presStyleIdx="1" presStyleCnt="6">
        <dgm:presLayoutVars>
          <dgm:bulletEnabled val="1"/>
        </dgm:presLayoutVars>
      </dgm:prSet>
      <dgm:spPr/>
    </dgm:pt>
    <dgm:pt modelId="{7E0E80A6-AB7B-450E-9F57-C53AF081C798}" type="pres">
      <dgm:prSet presAssocID="{3982F12D-6FD1-4F6D-95EA-B4131FA98A98}" presName="sibTrans" presStyleLbl="sibTrans1D1" presStyleIdx="1" presStyleCnt="5"/>
      <dgm:spPr/>
    </dgm:pt>
    <dgm:pt modelId="{B4DEBAF7-9CF9-4547-8FA0-671E06991B79}" type="pres">
      <dgm:prSet presAssocID="{3982F12D-6FD1-4F6D-95EA-B4131FA98A98}" presName="connectorText" presStyleLbl="sibTrans1D1" presStyleIdx="1" presStyleCnt="5"/>
      <dgm:spPr/>
    </dgm:pt>
    <dgm:pt modelId="{DEB73A74-3C2A-4F51-8826-0A9EE08337F6}" type="pres">
      <dgm:prSet presAssocID="{0073488D-93C9-4783-B7B9-D4A1492B4CC4}" presName="node" presStyleLbl="node1" presStyleIdx="2" presStyleCnt="6">
        <dgm:presLayoutVars>
          <dgm:bulletEnabled val="1"/>
        </dgm:presLayoutVars>
      </dgm:prSet>
      <dgm:spPr/>
    </dgm:pt>
    <dgm:pt modelId="{E7159A3C-D21C-4B5A-9E31-E040AE161CAD}" type="pres">
      <dgm:prSet presAssocID="{5F720FDF-7530-44C6-BFC7-FC4A0CFB82FA}" presName="sibTrans" presStyleLbl="sibTrans1D1" presStyleIdx="2" presStyleCnt="5"/>
      <dgm:spPr/>
    </dgm:pt>
    <dgm:pt modelId="{5A50BF3A-ADBE-4265-A36E-44971459BAF7}" type="pres">
      <dgm:prSet presAssocID="{5F720FDF-7530-44C6-BFC7-FC4A0CFB82FA}" presName="connectorText" presStyleLbl="sibTrans1D1" presStyleIdx="2" presStyleCnt="5"/>
      <dgm:spPr/>
    </dgm:pt>
    <dgm:pt modelId="{D69233F7-13FE-4FC0-9C07-F3366E88E7EC}" type="pres">
      <dgm:prSet presAssocID="{326789ED-1A8D-4E07-80E2-76133BE402A3}" presName="node" presStyleLbl="node1" presStyleIdx="3" presStyleCnt="6">
        <dgm:presLayoutVars>
          <dgm:bulletEnabled val="1"/>
        </dgm:presLayoutVars>
      </dgm:prSet>
      <dgm:spPr/>
    </dgm:pt>
    <dgm:pt modelId="{0CA65D25-C695-4FC5-AE19-25B1F9413FE7}" type="pres">
      <dgm:prSet presAssocID="{42E6BDEF-66DB-4949-8EC3-E1B1853788DF}" presName="sibTrans" presStyleLbl="sibTrans1D1" presStyleIdx="3" presStyleCnt="5"/>
      <dgm:spPr/>
    </dgm:pt>
    <dgm:pt modelId="{1AFD041A-DB28-4DDB-83F7-4DE40CD3DF15}" type="pres">
      <dgm:prSet presAssocID="{42E6BDEF-66DB-4949-8EC3-E1B1853788DF}" presName="connectorText" presStyleLbl="sibTrans1D1" presStyleIdx="3" presStyleCnt="5"/>
      <dgm:spPr/>
    </dgm:pt>
    <dgm:pt modelId="{7E60A22A-20DC-4AEB-9978-F1D891B107F1}" type="pres">
      <dgm:prSet presAssocID="{CC3DCBDE-0AE0-4655-A88C-95EDCADAF8C3}" presName="node" presStyleLbl="node1" presStyleIdx="4" presStyleCnt="6">
        <dgm:presLayoutVars>
          <dgm:bulletEnabled val="1"/>
        </dgm:presLayoutVars>
      </dgm:prSet>
      <dgm:spPr/>
    </dgm:pt>
    <dgm:pt modelId="{2922D53F-B70C-4267-9EB4-78F3D772AFB2}" type="pres">
      <dgm:prSet presAssocID="{AD37C155-B7C6-4BDA-B4C8-8A011121AF4C}" presName="sibTrans" presStyleLbl="sibTrans1D1" presStyleIdx="4" presStyleCnt="5"/>
      <dgm:spPr/>
    </dgm:pt>
    <dgm:pt modelId="{923B3946-1416-496C-81BC-D978DEAC5768}" type="pres">
      <dgm:prSet presAssocID="{AD37C155-B7C6-4BDA-B4C8-8A011121AF4C}" presName="connectorText" presStyleLbl="sibTrans1D1" presStyleIdx="4" presStyleCnt="5"/>
      <dgm:spPr/>
    </dgm:pt>
    <dgm:pt modelId="{78485C33-0DCC-475B-95BC-036FE108820F}" type="pres">
      <dgm:prSet presAssocID="{42E6B16D-9DC0-44B3-8B85-B8B86036DEFD}" presName="node" presStyleLbl="node1" presStyleIdx="5" presStyleCnt="6">
        <dgm:presLayoutVars>
          <dgm:bulletEnabled val="1"/>
        </dgm:presLayoutVars>
      </dgm:prSet>
      <dgm:spPr/>
    </dgm:pt>
  </dgm:ptLst>
  <dgm:cxnLst>
    <dgm:cxn modelId="{60E81503-036C-4081-BE6B-9A3770723BED}" type="presOf" srcId="{326789ED-1A8D-4E07-80E2-76133BE402A3}" destId="{D69233F7-13FE-4FC0-9C07-F3366E88E7EC}" srcOrd="0" destOrd="0" presId="urn:microsoft.com/office/officeart/2016/7/layout/RepeatingBendingProcessNew"/>
    <dgm:cxn modelId="{C7499B06-EF1B-4AC1-B642-76C5040230E6}" type="presOf" srcId="{AD37C155-B7C6-4BDA-B4C8-8A011121AF4C}" destId="{923B3946-1416-496C-81BC-D978DEAC5768}" srcOrd="1" destOrd="0" presId="urn:microsoft.com/office/officeart/2016/7/layout/RepeatingBendingProcessNew"/>
    <dgm:cxn modelId="{84C13B0F-23EB-4F9A-AB84-926A91A4B894}" type="presOf" srcId="{BDA4486F-37FA-431B-899B-D8875AFFD936}" destId="{E9A9588A-228B-4B30-AC95-5EA3E2D7D8B1}" srcOrd="0" destOrd="0" presId="urn:microsoft.com/office/officeart/2016/7/layout/RepeatingBendingProcessNew"/>
    <dgm:cxn modelId="{312B9919-5BC6-4C01-897E-A91DA5EB43A0}" type="presOf" srcId="{5F720FDF-7530-44C6-BFC7-FC4A0CFB82FA}" destId="{E7159A3C-D21C-4B5A-9E31-E040AE161CAD}" srcOrd="0" destOrd="0" presId="urn:microsoft.com/office/officeart/2016/7/layout/RepeatingBendingProcessNew"/>
    <dgm:cxn modelId="{2B16E91E-97D7-488E-9764-96D62814EA10}" type="presOf" srcId="{3982F12D-6FD1-4F6D-95EA-B4131FA98A98}" destId="{B4DEBAF7-9CF9-4547-8FA0-671E06991B79}" srcOrd="1" destOrd="0" presId="urn:microsoft.com/office/officeart/2016/7/layout/RepeatingBendingProcessNew"/>
    <dgm:cxn modelId="{1103A723-0DF9-4C0B-8A27-A0640D8E07ED}" type="presOf" srcId="{CC3DCBDE-0AE0-4655-A88C-95EDCADAF8C3}" destId="{7E60A22A-20DC-4AEB-9978-F1D891B107F1}" srcOrd="0" destOrd="0" presId="urn:microsoft.com/office/officeart/2016/7/layout/RepeatingBendingProcessNew"/>
    <dgm:cxn modelId="{6C811229-5894-4F18-8517-16932A5C85F3}" srcId="{BDA4486F-37FA-431B-899B-D8875AFFD936}" destId="{9959EC1D-1787-4166-8A42-0375C46EF38B}" srcOrd="1" destOrd="0" parTransId="{33507582-5280-4830-996E-E6C1E178E33A}" sibTransId="{3982F12D-6FD1-4F6D-95EA-B4131FA98A98}"/>
    <dgm:cxn modelId="{CCAA9832-1F06-4CD9-980D-8D1A767D6F40}" type="presOf" srcId="{42E6BDEF-66DB-4949-8EC3-E1B1853788DF}" destId="{1AFD041A-DB28-4DDB-83F7-4DE40CD3DF15}" srcOrd="1" destOrd="0" presId="urn:microsoft.com/office/officeart/2016/7/layout/RepeatingBendingProcessNew"/>
    <dgm:cxn modelId="{FF320D3A-AC36-4788-9283-268B9CC3F393}" type="presOf" srcId="{9959EC1D-1787-4166-8A42-0375C46EF38B}" destId="{061E741B-A808-4BB3-91A5-E1879639096D}" srcOrd="0" destOrd="0" presId="urn:microsoft.com/office/officeart/2016/7/layout/RepeatingBendingProcessNew"/>
    <dgm:cxn modelId="{6038A16E-2758-4B3D-B31D-A6F6BB57366D}" srcId="{BDA4486F-37FA-431B-899B-D8875AFFD936}" destId="{42E6B16D-9DC0-44B3-8B85-B8B86036DEFD}" srcOrd="5" destOrd="0" parTransId="{F572473E-36E7-43A7-A8A3-8AC4764C936D}" sibTransId="{F6F7E030-615C-4EF3-AED8-1BD053EBD2D6}"/>
    <dgm:cxn modelId="{68B40951-6D59-495B-93FC-44D8E31D819A}" srcId="{BDA4486F-37FA-431B-899B-D8875AFFD936}" destId="{CC3DCBDE-0AE0-4655-A88C-95EDCADAF8C3}" srcOrd="4" destOrd="0" parTransId="{C78F9F8C-4FF0-496B-BB77-6ABAFA7A751C}" sibTransId="{AD37C155-B7C6-4BDA-B4C8-8A011121AF4C}"/>
    <dgm:cxn modelId="{6FED578A-59B9-4D53-8008-6C5E945FC50C}" type="presOf" srcId="{42E6B16D-9DC0-44B3-8B85-B8B86036DEFD}" destId="{78485C33-0DCC-475B-95BC-036FE108820F}" srcOrd="0" destOrd="0" presId="urn:microsoft.com/office/officeart/2016/7/layout/RepeatingBendingProcessNew"/>
    <dgm:cxn modelId="{2228BC9C-AF82-4E58-8C14-B1A8F44823D9}" type="presOf" srcId="{3982F12D-6FD1-4F6D-95EA-B4131FA98A98}" destId="{7E0E80A6-AB7B-450E-9F57-C53AF081C798}" srcOrd="0" destOrd="0" presId="urn:microsoft.com/office/officeart/2016/7/layout/RepeatingBendingProcessNew"/>
    <dgm:cxn modelId="{99FE46A7-B624-445C-957D-4BD96F6923BF}" type="presOf" srcId="{AADC2A75-1587-47CA-9F83-6A00C622E9ED}" destId="{F0728C08-C6A6-4606-BCCB-B58EE9A7CA7A}" srcOrd="1" destOrd="0" presId="urn:microsoft.com/office/officeart/2016/7/layout/RepeatingBendingProcessNew"/>
    <dgm:cxn modelId="{7E8B37AA-B1A3-4D6C-BC37-1397C898B967}" srcId="{BDA4486F-37FA-431B-899B-D8875AFFD936}" destId="{1430F451-C1F9-4B36-8355-8B7B2830D465}" srcOrd="0" destOrd="0" parTransId="{8BA34F2C-EBF9-4728-A2B8-050B560C1FA1}" sibTransId="{AADC2A75-1587-47CA-9F83-6A00C622E9ED}"/>
    <dgm:cxn modelId="{6DA57BAD-FAC8-4907-A077-33FB5F02F040}" type="presOf" srcId="{1430F451-C1F9-4B36-8355-8B7B2830D465}" destId="{82623999-6139-44C0-8889-C730EE7361D8}" srcOrd="0" destOrd="0" presId="urn:microsoft.com/office/officeart/2016/7/layout/RepeatingBendingProcessNew"/>
    <dgm:cxn modelId="{880291AF-0792-4B77-BA83-FBDE87332695}" type="presOf" srcId="{AD37C155-B7C6-4BDA-B4C8-8A011121AF4C}" destId="{2922D53F-B70C-4267-9EB4-78F3D772AFB2}" srcOrd="0" destOrd="0" presId="urn:microsoft.com/office/officeart/2016/7/layout/RepeatingBendingProcessNew"/>
    <dgm:cxn modelId="{FC3562B0-0847-4D96-BE48-B4B376E816BA}" type="presOf" srcId="{5F720FDF-7530-44C6-BFC7-FC4A0CFB82FA}" destId="{5A50BF3A-ADBE-4265-A36E-44971459BAF7}" srcOrd="1" destOrd="0" presId="urn:microsoft.com/office/officeart/2016/7/layout/RepeatingBendingProcessNew"/>
    <dgm:cxn modelId="{F677F4D4-6F1B-41E3-8692-C2E5B26E98C2}" type="presOf" srcId="{42E6BDEF-66DB-4949-8EC3-E1B1853788DF}" destId="{0CA65D25-C695-4FC5-AE19-25B1F9413FE7}" srcOrd="0" destOrd="0" presId="urn:microsoft.com/office/officeart/2016/7/layout/RepeatingBendingProcessNew"/>
    <dgm:cxn modelId="{403B7BD5-74FD-4864-9BEA-FC3F964BD36F}" srcId="{BDA4486F-37FA-431B-899B-D8875AFFD936}" destId="{326789ED-1A8D-4E07-80E2-76133BE402A3}" srcOrd="3" destOrd="0" parTransId="{76CD9E38-5267-4C1B-B642-99A39AE89FA1}" sibTransId="{42E6BDEF-66DB-4949-8EC3-E1B1853788DF}"/>
    <dgm:cxn modelId="{2F8A4DD7-0C38-4EBE-8025-C085B009A163}" type="presOf" srcId="{AADC2A75-1587-47CA-9F83-6A00C622E9ED}" destId="{4116DF26-86A8-414A-BEBB-2D9D55BD1163}" srcOrd="0" destOrd="0" presId="urn:microsoft.com/office/officeart/2016/7/layout/RepeatingBendingProcessNew"/>
    <dgm:cxn modelId="{BB9731E0-C96A-4CD9-9230-58FBC2DCFB3E}" srcId="{BDA4486F-37FA-431B-899B-D8875AFFD936}" destId="{0073488D-93C9-4783-B7B9-D4A1492B4CC4}" srcOrd="2" destOrd="0" parTransId="{02FD92C2-3A48-413B-BD35-77A6315C72EE}" sibTransId="{5F720FDF-7530-44C6-BFC7-FC4A0CFB82FA}"/>
    <dgm:cxn modelId="{B0005BFA-4517-431C-9B93-37744974A01C}" type="presOf" srcId="{0073488D-93C9-4783-B7B9-D4A1492B4CC4}" destId="{DEB73A74-3C2A-4F51-8826-0A9EE08337F6}" srcOrd="0" destOrd="0" presId="urn:microsoft.com/office/officeart/2016/7/layout/RepeatingBendingProcessNew"/>
    <dgm:cxn modelId="{FAA32407-D6D5-40A2-9AD5-661A8ED31DA2}" type="presParOf" srcId="{E9A9588A-228B-4B30-AC95-5EA3E2D7D8B1}" destId="{82623999-6139-44C0-8889-C730EE7361D8}" srcOrd="0" destOrd="0" presId="urn:microsoft.com/office/officeart/2016/7/layout/RepeatingBendingProcessNew"/>
    <dgm:cxn modelId="{F2BD6A39-3C8F-478E-924E-BB15520CF271}" type="presParOf" srcId="{E9A9588A-228B-4B30-AC95-5EA3E2D7D8B1}" destId="{4116DF26-86A8-414A-BEBB-2D9D55BD1163}" srcOrd="1" destOrd="0" presId="urn:microsoft.com/office/officeart/2016/7/layout/RepeatingBendingProcessNew"/>
    <dgm:cxn modelId="{01AB82B5-480C-43BB-A21A-1FC1D583BD13}" type="presParOf" srcId="{4116DF26-86A8-414A-BEBB-2D9D55BD1163}" destId="{F0728C08-C6A6-4606-BCCB-B58EE9A7CA7A}" srcOrd="0" destOrd="0" presId="urn:microsoft.com/office/officeart/2016/7/layout/RepeatingBendingProcessNew"/>
    <dgm:cxn modelId="{CC4710CC-5374-413B-B07E-4A88F90DE57B}" type="presParOf" srcId="{E9A9588A-228B-4B30-AC95-5EA3E2D7D8B1}" destId="{061E741B-A808-4BB3-91A5-E1879639096D}" srcOrd="2" destOrd="0" presId="urn:microsoft.com/office/officeart/2016/7/layout/RepeatingBendingProcessNew"/>
    <dgm:cxn modelId="{4DCD34F3-CD9A-4D42-BE18-84CB86475933}" type="presParOf" srcId="{E9A9588A-228B-4B30-AC95-5EA3E2D7D8B1}" destId="{7E0E80A6-AB7B-450E-9F57-C53AF081C798}" srcOrd="3" destOrd="0" presId="urn:microsoft.com/office/officeart/2016/7/layout/RepeatingBendingProcessNew"/>
    <dgm:cxn modelId="{412841C4-97AE-463D-8E92-A9EB581C3970}" type="presParOf" srcId="{7E0E80A6-AB7B-450E-9F57-C53AF081C798}" destId="{B4DEBAF7-9CF9-4547-8FA0-671E06991B79}" srcOrd="0" destOrd="0" presId="urn:microsoft.com/office/officeart/2016/7/layout/RepeatingBendingProcessNew"/>
    <dgm:cxn modelId="{518C00D7-DAEF-4079-9332-84A8A9370032}" type="presParOf" srcId="{E9A9588A-228B-4B30-AC95-5EA3E2D7D8B1}" destId="{DEB73A74-3C2A-4F51-8826-0A9EE08337F6}" srcOrd="4" destOrd="0" presId="urn:microsoft.com/office/officeart/2016/7/layout/RepeatingBendingProcessNew"/>
    <dgm:cxn modelId="{FD6573E0-B04A-4905-8496-95089B9DDEFE}" type="presParOf" srcId="{E9A9588A-228B-4B30-AC95-5EA3E2D7D8B1}" destId="{E7159A3C-D21C-4B5A-9E31-E040AE161CAD}" srcOrd="5" destOrd="0" presId="urn:microsoft.com/office/officeart/2016/7/layout/RepeatingBendingProcessNew"/>
    <dgm:cxn modelId="{30D51471-22F0-45F0-97A9-B18C731B2BF9}" type="presParOf" srcId="{E7159A3C-D21C-4B5A-9E31-E040AE161CAD}" destId="{5A50BF3A-ADBE-4265-A36E-44971459BAF7}" srcOrd="0" destOrd="0" presId="urn:microsoft.com/office/officeart/2016/7/layout/RepeatingBendingProcessNew"/>
    <dgm:cxn modelId="{8A5F96F2-1CF0-4DFD-949C-E3ACCA403BD5}" type="presParOf" srcId="{E9A9588A-228B-4B30-AC95-5EA3E2D7D8B1}" destId="{D69233F7-13FE-4FC0-9C07-F3366E88E7EC}" srcOrd="6" destOrd="0" presId="urn:microsoft.com/office/officeart/2016/7/layout/RepeatingBendingProcessNew"/>
    <dgm:cxn modelId="{8EB1C672-2F5C-4A5F-82E3-59015CD94EFE}" type="presParOf" srcId="{E9A9588A-228B-4B30-AC95-5EA3E2D7D8B1}" destId="{0CA65D25-C695-4FC5-AE19-25B1F9413FE7}" srcOrd="7" destOrd="0" presId="urn:microsoft.com/office/officeart/2016/7/layout/RepeatingBendingProcessNew"/>
    <dgm:cxn modelId="{9180DE47-5E30-47A7-89AC-553AF94FD55D}" type="presParOf" srcId="{0CA65D25-C695-4FC5-AE19-25B1F9413FE7}" destId="{1AFD041A-DB28-4DDB-83F7-4DE40CD3DF15}" srcOrd="0" destOrd="0" presId="urn:microsoft.com/office/officeart/2016/7/layout/RepeatingBendingProcessNew"/>
    <dgm:cxn modelId="{40F551DE-F0FA-4A27-81C9-E4D7DA77EEEF}" type="presParOf" srcId="{E9A9588A-228B-4B30-AC95-5EA3E2D7D8B1}" destId="{7E60A22A-20DC-4AEB-9978-F1D891B107F1}" srcOrd="8" destOrd="0" presId="urn:microsoft.com/office/officeart/2016/7/layout/RepeatingBendingProcessNew"/>
    <dgm:cxn modelId="{94B25F4E-F26D-4858-A6B0-B9D3CD4E1346}" type="presParOf" srcId="{E9A9588A-228B-4B30-AC95-5EA3E2D7D8B1}" destId="{2922D53F-B70C-4267-9EB4-78F3D772AFB2}" srcOrd="9" destOrd="0" presId="urn:microsoft.com/office/officeart/2016/7/layout/RepeatingBendingProcessNew"/>
    <dgm:cxn modelId="{DFFF2185-01AD-4E79-81E8-EF1B267AB82B}" type="presParOf" srcId="{2922D53F-B70C-4267-9EB4-78F3D772AFB2}" destId="{923B3946-1416-496C-81BC-D978DEAC5768}" srcOrd="0" destOrd="0" presId="urn:microsoft.com/office/officeart/2016/7/layout/RepeatingBendingProcessNew"/>
    <dgm:cxn modelId="{84F09067-C495-421A-852B-ECEAAB639D75}" type="presParOf" srcId="{E9A9588A-228B-4B30-AC95-5EA3E2D7D8B1}" destId="{78485C33-0DCC-475B-95BC-036FE108820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16F065-B713-44E9-B3D9-FD2CC21E55DF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E067FEA-8EA7-4991-9847-61A821F16204}">
      <dgm:prSet/>
      <dgm:spPr/>
      <dgm:t>
        <a:bodyPr/>
        <a:lstStyle/>
        <a:p>
          <a:r>
            <a:rPr lang="en-GB" b="1">
              <a:latin typeface="+mn-lt"/>
            </a:rPr>
            <a:t>Affects the way information is learned and processed but not related to intelligence</a:t>
          </a:r>
          <a:endParaRPr lang="en-US" b="1">
            <a:latin typeface="+mn-lt"/>
          </a:endParaRPr>
        </a:p>
      </dgm:t>
    </dgm:pt>
    <dgm:pt modelId="{B90016D7-14CA-47AD-8729-2030551F5A13}" type="parTrans" cxnId="{AE3966FB-42B3-46AF-94F8-6D8A05D88851}">
      <dgm:prSet/>
      <dgm:spPr/>
      <dgm:t>
        <a:bodyPr/>
        <a:lstStyle/>
        <a:p>
          <a:endParaRPr lang="en-US"/>
        </a:p>
      </dgm:t>
    </dgm:pt>
    <dgm:pt modelId="{5E60C672-EA70-4540-813D-1E50617C2679}" type="sibTrans" cxnId="{AE3966FB-42B3-46AF-94F8-6D8A05D88851}">
      <dgm:prSet/>
      <dgm:spPr/>
      <dgm:t>
        <a:bodyPr/>
        <a:lstStyle/>
        <a:p>
          <a:endParaRPr lang="en-US"/>
        </a:p>
      </dgm:t>
    </dgm:pt>
    <dgm:pt modelId="{EA10A952-8D40-4CC3-A46A-04983D897F1F}">
      <dgm:prSet/>
      <dgm:spPr/>
      <dgm:t>
        <a:bodyPr/>
        <a:lstStyle/>
        <a:p>
          <a:r>
            <a:rPr lang="en-GB" b="1"/>
            <a:t>Impact on education and learning, literacy and some workplace skills</a:t>
          </a:r>
          <a:endParaRPr lang="en-US" b="1"/>
        </a:p>
      </dgm:t>
    </dgm:pt>
    <dgm:pt modelId="{22D4B423-AA1B-487A-A779-9EFCBCB86C1B}" type="parTrans" cxnId="{104590D0-BAC6-427C-AE56-2FF7678096C3}">
      <dgm:prSet/>
      <dgm:spPr/>
      <dgm:t>
        <a:bodyPr/>
        <a:lstStyle/>
        <a:p>
          <a:endParaRPr lang="en-US"/>
        </a:p>
      </dgm:t>
    </dgm:pt>
    <dgm:pt modelId="{267F49BF-9D03-40AC-81D0-93E84BCA443B}" type="sibTrans" cxnId="{104590D0-BAC6-427C-AE56-2FF7678096C3}">
      <dgm:prSet/>
      <dgm:spPr/>
      <dgm:t>
        <a:bodyPr/>
        <a:lstStyle/>
        <a:p>
          <a:endParaRPr lang="en-US"/>
        </a:p>
      </dgm:t>
    </dgm:pt>
    <dgm:pt modelId="{2FB979C2-47D3-4D0F-AD23-360A8B29C380}">
      <dgm:prSet/>
      <dgm:spPr/>
      <dgm:t>
        <a:bodyPr/>
        <a:lstStyle/>
        <a:p>
          <a:r>
            <a:rPr lang="en-GB" b="1"/>
            <a:t>1 in 7 people are neurodivergent</a:t>
          </a:r>
          <a:endParaRPr lang="en-US" b="1"/>
        </a:p>
      </dgm:t>
    </dgm:pt>
    <dgm:pt modelId="{251A05D9-E19A-44AD-AC8A-BF472484AD17}" type="parTrans" cxnId="{8AD0507E-F6DE-4F5B-9905-1B5DF6ECBCA1}">
      <dgm:prSet/>
      <dgm:spPr/>
      <dgm:t>
        <a:bodyPr/>
        <a:lstStyle/>
        <a:p>
          <a:endParaRPr lang="en-US"/>
        </a:p>
      </dgm:t>
    </dgm:pt>
    <dgm:pt modelId="{8E35FF7F-083E-4CEB-9C4B-AAB823540525}" type="sibTrans" cxnId="{8AD0507E-F6DE-4F5B-9905-1B5DF6ECBCA1}">
      <dgm:prSet/>
      <dgm:spPr/>
      <dgm:t>
        <a:bodyPr/>
        <a:lstStyle/>
        <a:p>
          <a:endParaRPr lang="en-US"/>
        </a:p>
      </dgm:t>
    </dgm:pt>
    <dgm:pt modelId="{D670F4B4-A45C-4435-9821-6954429CE1F0}" type="pres">
      <dgm:prSet presAssocID="{6016F065-B713-44E9-B3D9-FD2CC21E55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6A6FF4-8159-466D-8E4A-15492159B90C}" type="pres">
      <dgm:prSet presAssocID="{7E067FEA-8EA7-4991-9847-61A821F16204}" presName="hierRoot1" presStyleCnt="0"/>
      <dgm:spPr/>
    </dgm:pt>
    <dgm:pt modelId="{F802F847-C3CA-45ED-B687-17B53D4AAFC4}" type="pres">
      <dgm:prSet presAssocID="{7E067FEA-8EA7-4991-9847-61A821F16204}" presName="composite" presStyleCnt="0"/>
      <dgm:spPr/>
    </dgm:pt>
    <dgm:pt modelId="{8BE60F9C-57A5-4D8E-96EC-ACBCDC000A2C}" type="pres">
      <dgm:prSet presAssocID="{7E067FEA-8EA7-4991-9847-61A821F16204}" presName="background" presStyleLbl="node0" presStyleIdx="0" presStyleCnt="3"/>
      <dgm:spPr/>
    </dgm:pt>
    <dgm:pt modelId="{C31F3517-67AC-485D-B4E8-85C1C3E07A53}" type="pres">
      <dgm:prSet presAssocID="{7E067FEA-8EA7-4991-9847-61A821F16204}" presName="text" presStyleLbl="fgAcc0" presStyleIdx="0" presStyleCnt="3">
        <dgm:presLayoutVars>
          <dgm:chPref val="3"/>
        </dgm:presLayoutVars>
      </dgm:prSet>
      <dgm:spPr/>
    </dgm:pt>
    <dgm:pt modelId="{06B06D9A-27B9-4643-A485-62DE13191B2D}" type="pres">
      <dgm:prSet presAssocID="{7E067FEA-8EA7-4991-9847-61A821F16204}" presName="hierChild2" presStyleCnt="0"/>
      <dgm:spPr/>
    </dgm:pt>
    <dgm:pt modelId="{70588692-F1B1-4C5F-9A36-B80A6199D836}" type="pres">
      <dgm:prSet presAssocID="{EA10A952-8D40-4CC3-A46A-04983D897F1F}" presName="hierRoot1" presStyleCnt="0"/>
      <dgm:spPr/>
    </dgm:pt>
    <dgm:pt modelId="{FDDE859F-E9E8-4677-8578-4542415F118E}" type="pres">
      <dgm:prSet presAssocID="{EA10A952-8D40-4CC3-A46A-04983D897F1F}" presName="composite" presStyleCnt="0"/>
      <dgm:spPr/>
    </dgm:pt>
    <dgm:pt modelId="{B2A476E1-B039-47BA-A478-BF770AB7B18E}" type="pres">
      <dgm:prSet presAssocID="{EA10A952-8D40-4CC3-A46A-04983D897F1F}" presName="background" presStyleLbl="node0" presStyleIdx="1" presStyleCnt="3"/>
      <dgm:spPr/>
    </dgm:pt>
    <dgm:pt modelId="{3E889389-ABF5-45E3-A76A-65B3771AF624}" type="pres">
      <dgm:prSet presAssocID="{EA10A952-8D40-4CC3-A46A-04983D897F1F}" presName="text" presStyleLbl="fgAcc0" presStyleIdx="1" presStyleCnt="3">
        <dgm:presLayoutVars>
          <dgm:chPref val="3"/>
        </dgm:presLayoutVars>
      </dgm:prSet>
      <dgm:spPr/>
    </dgm:pt>
    <dgm:pt modelId="{60C44CC2-2216-4C72-8BCD-7B505F582F0D}" type="pres">
      <dgm:prSet presAssocID="{EA10A952-8D40-4CC3-A46A-04983D897F1F}" presName="hierChild2" presStyleCnt="0"/>
      <dgm:spPr/>
    </dgm:pt>
    <dgm:pt modelId="{F826377E-2DFB-4E5D-AE14-50DFDC59F8F7}" type="pres">
      <dgm:prSet presAssocID="{2FB979C2-47D3-4D0F-AD23-360A8B29C380}" presName="hierRoot1" presStyleCnt="0"/>
      <dgm:spPr/>
    </dgm:pt>
    <dgm:pt modelId="{4F7BECBE-04A8-4E6A-881B-F691625477AF}" type="pres">
      <dgm:prSet presAssocID="{2FB979C2-47D3-4D0F-AD23-360A8B29C380}" presName="composite" presStyleCnt="0"/>
      <dgm:spPr/>
    </dgm:pt>
    <dgm:pt modelId="{D8179A7A-84F8-4A1F-9715-44860A81932C}" type="pres">
      <dgm:prSet presAssocID="{2FB979C2-47D3-4D0F-AD23-360A8B29C380}" presName="background" presStyleLbl="node0" presStyleIdx="2" presStyleCnt="3"/>
      <dgm:spPr/>
    </dgm:pt>
    <dgm:pt modelId="{ED72F203-BCD9-4452-9EE0-924AA199FF39}" type="pres">
      <dgm:prSet presAssocID="{2FB979C2-47D3-4D0F-AD23-360A8B29C380}" presName="text" presStyleLbl="fgAcc0" presStyleIdx="2" presStyleCnt="3">
        <dgm:presLayoutVars>
          <dgm:chPref val="3"/>
        </dgm:presLayoutVars>
      </dgm:prSet>
      <dgm:spPr/>
    </dgm:pt>
    <dgm:pt modelId="{45D40B34-FE86-4D80-8FB0-7F0D1229AC0F}" type="pres">
      <dgm:prSet presAssocID="{2FB979C2-47D3-4D0F-AD23-360A8B29C380}" presName="hierChild2" presStyleCnt="0"/>
      <dgm:spPr/>
    </dgm:pt>
  </dgm:ptLst>
  <dgm:cxnLst>
    <dgm:cxn modelId="{E29BB77B-8C67-45CC-8FA6-8D4E6C6E3051}" type="presOf" srcId="{7E067FEA-8EA7-4991-9847-61A821F16204}" destId="{C31F3517-67AC-485D-B4E8-85C1C3E07A53}" srcOrd="0" destOrd="0" presId="urn:microsoft.com/office/officeart/2005/8/layout/hierarchy1"/>
    <dgm:cxn modelId="{8AD0507E-F6DE-4F5B-9905-1B5DF6ECBCA1}" srcId="{6016F065-B713-44E9-B3D9-FD2CC21E55DF}" destId="{2FB979C2-47D3-4D0F-AD23-360A8B29C380}" srcOrd="2" destOrd="0" parTransId="{251A05D9-E19A-44AD-AC8A-BF472484AD17}" sibTransId="{8E35FF7F-083E-4CEB-9C4B-AAB823540525}"/>
    <dgm:cxn modelId="{51301C91-5563-4C9A-B1D9-EABBC9C438B9}" type="presOf" srcId="{EA10A952-8D40-4CC3-A46A-04983D897F1F}" destId="{3E889389-ABF5-45E3-A76A-65B3771AF624}" srcOrd="0" destOrd="0" presId="urn:microsoft.com/office/officeart/2005/8/layout/hierarchy1"/>
    <dgm:cxn modelId="{81E3959C-2AD8-453E-B719-AB52B6DEDA77}" type="presOf" srcId="{2FB979C2-47D3-4D0F-AD23-360A8B29C380}" destId="{ED72F203-BCD9-4452-9EE0-924AA199FF39}" srcOrd="0" destOrd="0" presId="urn:microsoft.com/office/officeart/2005/8/layout/hierarchy1"/>
    <dgm:cxn modelId="{6CAD04BF-55EA-4981-ABE7-2FFF8C358AF7}" type="presOf" srcId="{6016F065-B713-44E9-B3D9-FD2CC21E55DF}" destId="{D670F4B4-A45C-4435-9821-6954429CE1F0}" srcOrd="0" destOrd="0" presId="urn:microsoft.com/office/officeart/2005/8/layout/hierarchy1"/>
    <dgm:cxn modelId="{104590D0-BAC6-427C-AE56-2FF7678096C3}" srcId="{6016F065-B713-44E9-B3D9-FD2CC21E55DF}" destId="{EA10A952-8D40-4CC3-A46A-04983D897F1F}" srcOrd="1" destOrd="0" parTransId="{22D4B423-AA1B-487A-A779-9EFCBCB86C1B}" sibTransId="{267F49BF-9D03-40AC-81D0-93E84BCA443B}"/>
    <dgm:cxn modelId="{AE3966FB-42B3-46AF-94F8-6D8A05D88851}" srcId="{6016F065-B713-44E9-B3D9-FD2CC21E55DF}" destId="{7E067FEA-8EA7-4991-9847-61A821F16204}" srcOrd="0" destOrd="0" parTransId="{B90016D7-14CA-47AD-8729-2030551F5A13}" sibTransId="{5E60C672-EA70-4540-813D-1E50617C2679}"/>
    <dgm:cxn modelId="{3D2972F6-AFCC-463A-99F0-D33A0E5E7861}" type="presParOf" srcId="{D670F4B4-A45C-4435-9821-6954429CE1F0}" destId="{FA6A6FF4-8159-466D-8E4A-15492159B90C}" srcOrd="0" destOrd="0" presId="urn:microsoft.com/office/officeart/2005/8/layout/hierarchy1"/>
    <dgm:cxn modelId="{FD67217A-D118-43DA-B69C-FB60E3DB0461}" type="presParOf" srcId="{FA6A6FF4-8159-466D-8E4A-15492159B90C}" destId="{F802F847-C3CA-45ED-B687-17B53D4AAFC4}" srcOrd="0" destOrd="0" presId="urn:microsoft.com/office/officeart/2005/8/layout/hierarchy1"/>
    <dgm:cxn modelId="{461E9958-5D97-4BE9-B689-4CD727C7F7B7}" type="presParOf" srcId="{F802F847-C3CA-45ED-B687-17B53D4AAFC4}" destId="{8BE60F9C-57A5-4D8E-96EC-ACBCDC000A2C}" srcOrd="0" destOrd="0" presId="urn:microsoft.com/office/officeart/2005/8/layout/hierarchy1"/>
    <dgm:cxn modelId="{0E5D0107-25CE-407D-BFED-05A5F73711B9}" type="presParOf" srcId="{F802F847-C3CA-45ED-B687-17B53D4AAFC4}" destId="{C31F3517-67AC-485D-B4E8-85C1C3E07A53}" srcOrd="1" destOrd="0" presId="urn:microsoft.com/office/officeart/2005/8/layout/hierarchy1"/>
    <dgm:cxn modelId="{060A6B80-CD23-4DD7-A79A-F81EB79A25DF}" type="presParOf" srcId="{FA6A6FF4-8159-466D-8E4A-15492159B90C}" destId="{06B06D9A-27B9-4643-A485-62DE13191B2D}" srcOrd="1" destOrd="0" presId="urn:microsoft.com/office/officeart/2005/8/layout/hierarchy1"/>
    <dgm:cxn modelId="{0E5741B2-F0A1-4EC0-9037-389B7A2EBDE5}" type="presParOf" srcId="{D670F4B4-A45C-4435-9821-6954429CE1F0}" destId="{70588692-F1B1-4C5F-9A36-B80A6199D836}" srcOrd="1" destOrd="0" presId="urn:microsoft.com/office/officeart/2005/8/layout/hierarchy1"/>
    <dgm:cxn modelId="{E2B83D5C-8C27-4ACE-ACF1-3274B72179A5}" type="presParOf" srcId="{70588692-F1B1-4C5F-9A36-B80A6199D836}" destId="{FDDE859F-E9E8-4677-8578-4542415F118E}" srcOrd="0" destOrd="0" presId="urn:microsoft.com/office/officeart/2005/8/layout/hierarchy1"/>
    <dgm:cxn modelId="{D4CFB559-0DB1-43C4-9A98-7979515423CD}" type="presParOf" srcId="{FDDE859F-E9E8-4677-8578-4542415F118E}" destId="{B2A476E1-B039-47BA-A478-BF770AB7B18E}" srcOrd="0" destOrd="0" presId="urn:microsoft.com/office/officeart/2005/8/layout/hierarchy1"/>
    <dgm:cxn modelId="{BEB1FE45-6433-4044-8DFF-63D0D761B7CA}" type="presParOf" srcId="{FDDE859F-E9E8-4677-8578-4542415F118E}" destId="{3E889389-ABF5-45E3-A76A-65B3771AF624}" srcOrd="1" destOrd="0" presId="urn:microsoft.com/office/officeart/2005/8/layout/hierarchy1"/>
    <dgm:cxn modelId="{DA52A1DD-1270-45A2-B698-38810D0B36A3}" type="presParOf" srcId="{70588692-F1B1-4C5F-9A36-B80A6199D836}" destId="{60C44CC2-2216-4C72-8BCD-7B505F582F0D}" srcOrd="1" destOrd="0" presId="urn:microsoft.com/office/officeart/2005/8/layout/hierarchy1"/>
    <dgm:cxn modelId="{11B0303B-21FF-48FA-BCFA-3136072EB9F7}" type="presParOf" srcId="{D670F4B4-A45C-4435-9821-6954429CE1F0}" destId="{F826377E-2DFB-4E5D-AE14-50DFDC59F8F7}" srcOrd="2" destOrd="0" presId="urn:microsoft.com/office/officeart/2005/8/layout/hierarchy1"/>
    <dgm:cxn modelId="{EEBBAA23-0129-46FD-B5AB-B550A2CE3C26}" type="presParOf" srcId="{F826377E-2DFB-4E5D-AE14-50DFDC59F8F7}" destId="{4F7BECBE-04A8-4E6A-881B-F691625477AF}" srcOrd="0" destOrd="0" presId="urn:microsoft.com/office/officeart/2005/8/layout/hierarchy1"/>
    <dgm:cxn modelId="{6D9601D0-FAC0-4E24-B9FC-29C125039337}" type="presParOf" srcId="{4F7BECBE-04A8-4E6A-881B-F691625477AF}" destId="{D8179A7A-84F8-4A1F-9715-44860A81932C}" srcOrd="0" destOrd="0" presId="urn:microsoft.com/office/officeart/2005/8/layout/hierarchy1"/>
    <dgm:cxn modelId="{0CB40D6D-5D61-4C1E-823B-C80BF4F4787C}" type="presParOf" srcId="{4F7BECBE-04A8-4E6A-881B-F691625477AF}" destId="{ED72F203-BCD9-4452-9EE0-924AA199FF39}" srcOrd="1" destOrd="0" presId="urn:microsoft.com/office/officeart/2005/8/layout/hierarchy1"/>
    <dgm:cxn modelId="{9802A650-9733-4333-AB88-9C556328E06F}" type="presParOf" srcId="{F826377E-2DFB-4E5D-AE14-50DFDC59F8F7}" destId="{45D40B34-FE86-4D80-8FB0-7F0D1229AC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0B7BD-C0C7-4F27-B632-ADB8E35CF6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4CAFDDC-2526-4971-B3DC-3F47BAC1909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Speaking out of turn, blurting out responses</a:t>
          </a:r>
          <a:endParaRPr lang="en-US" b="1"/>
        </a:p>
      </dgm:t>
    </dgm:pt>
    <dgm:pt modelId="{BB6B6165-48A1-48B5-B5B3-926B7BC4B4B9}" type="parTrans" cxnId="{A4F7A050-CDF9-49A9-A370-AC5A34400E71}">
      <dgm:prSet/>
      <dgm:spPr/>
      <dgm:t>
        <a:bodyPr/>
        <a:lstStyle/>
        <a:p>
          <a:endParaRPr lang="en-US"/>
        </a:p>
      </dgm:t>
    </dgm:pt>
    <dgm:pt modelId="{F1987E84-21A3-4819-BBE3-B03A65D5B4FC}" type="sibTrans" cxnId="{A4F7A050-CDF9-49A9-A370-AC5A34400E71}">
      <dgm:prSet/>
      <dgm:spPr/>
      <dgm:t>
        <a:bodyPr/>
        <a:lstStyle/>
        <a:p>
          <a:endParaRPr lang="en-US"/>
        </a:p>
      </dgm:t>
    </dgm:pt>
    <dgm:pt modelId="{CCACDB7B-65C3-4CC5-A56F-C6F636F71E3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Enhanced stress, may lead to irritability, impatience</a:t>
          </a:r>
          <a:endParaRPr lang="en-US" b="1"/>
        </a:p>
      </dgm:t>
    </dgm:pt>
    <dgm:pt modelId="{A93CA87E-7A1B-456B-B646-0986F88CB02A}" type="parTrans" cxnId="{11769944-6F82-4A62-B06C-0AA1EBE6AF13}">
      <dgm:prSet/>
      <dgm:spPr/>
      <dgm:t>
        <a:bodyPr/>
        <a:lstStyle/>
        <a:p>
          <a:endParaRPr lang="en-US"/>
        </a:p>
      </dgm:t>
    </dgm:pt>
    <dgm:pt modelId="{6F9E4D64-7DEA-4692-933A-3686FECD3B22}" type="sibTrans" cxnId="{11769944-6F82-4A62-B06C-0AA1EBE6AF13}">
      <dgm:prSet/>
      <dgm:spPr/>
      <dgm:t>
        <a:bodyPr/>
        <a:lstStyle/>
        <a:p>
          <a:endParaRPr lang="en-US"/>
        </a:p>
      </dgm:t>
    </dgm:pt>
    <dgm:pt modelId="{241F3B69-333C-40F5-A13D-017158DDBC5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Taking risks, without recognising potential impact</a:t>
          </a:r>
          <a:endParaRPr lang="en-US" b="1"/>
        </a:p>
      </dgm:t>
    </dgm:pt>
    <dgm:pt modelId="{5177D4D9-2C54-4642-92A4-AC7FC070B85C}" type="parTrans" cxnId="{C9C8B3CD-25D6-4077-867C-7FC0630CCBDC}">
      <dgm:prSet/>
      <dgm:spPr/>
      <dgm:t>
        <a:bodyPr/>
        <a:lstStyle/>
        <a:p>
          <a:endParaRPr lang="en-US"/>
        </a:p>
      </dgm:t>
    </dgm:pt>
    <dgm:pt modelId="{FC1292C6-C16C-4CF9-9C13-06DDD0FB897F}" type="sibTrans" cxnId="{C9C8B3CD-25D6-4077-867C-7FC0630CCBDC}">
      <dgm:prSet/>
      <dgm:spPr/>
      <dgm:t>
        <a:bodyPr/>
        <a:lstStyle/>
        <a:p>
          <a:endParaRPr lang="en-US"/>
        </a:p>
      </dgm:t>
    </dgm:pt>
    <dgm:pt modelId="{29A443B7-8DAC-4DF1-8E7B-3E43BA0FC1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/>
            <a:t>Difficulties in relationships and social interaction, </a:t>
          </a:r>
          <a:r>
            <a:rPr lang="en-GB" sz="2000" b="1" i="0"/>
            <a:t>Rejection Sensitivity Dysphoria (RSD)</a:t>
          </a:r>
          <a:endParaRPr lang="en-US" sz="2000" b="1"/>
        </a:p>
      </dgm:t>
    </dgm:pt>
    <dgm:pt modelId="{1F34A2B7-E619-4D8A-9002-4E2C4A7E0AC8}" type="parTrans" cxnId="{D1E2A896-4CA7-4642-94C9-3237E6354154}">
      <dgm:prSet/>
      <dgm:spPr/>
      <dgm:t>
        <a:bodyPr/>
        <a:lstStyle/>
        <a:p>
          <a:endParaRPr lang="en-US"/>
        </a:p>
      </dgm:t>
    </dgm:pt>
    <dgm:pt modelId="{D2016645-BEF9-46B3-B2C9-F75EA9431BEE}" type="sibTrans" cxnId="{D1E2A896-4CA7-4642-94C9-3237E6354154}">
      <dgm:prSet/>
      <dgm:spPr/>
      <dgm:t>
        <a:bodyPr/>
        <a:lstStyle/>
        <a:p>
          <a:endParaRPr lang="en-US"/>
        </a:p>
      </dgm:t>
    </dgm:pt>
    <dgm:pt modelId="{1C0D8642-261F-458E-AA17-E600C36FB029}" type="pres">
      <dgm:prSet presAssocID="{AC20B7BD-C0C7-4F27-B632-ADB8E35CF61E}" presName="root" presStyleCnt="0">
        <dgm:presLayoutVars>
          <dgm:dir/>
          <dgm:resizeHandles val="exact"/>
        </dgm:presLayoutVars>
      </dgm:prSet>
      <dgm:spPr/>
    </dgm:pt>
    <dgm:pt modelId="{6D7A6548-F16F-400C-B579-3BAAC58355E4}" type="pres">
      <dgm:prSet presAssocID="{54CAFDDC-2526-4971-B3DC-3F47BAC19097}" presName="compNode" presStyleCnt="0"/>
      <dgm:spPr/>
    </dgm:pt>
    <dgm:pt modelId="{89946536-D51D-4851-A42E-60341CF8954D}" type="pres">
      <dgm:prSet presAssocID="{54CAFDDC-2526-4971-B3DC-3F47BAC19097}" presName="bgRect" presStyleLbl="bgShp" presStyleIdx="0" presStyleCnt="4"/>
      <dgm:spPr/>
    </dgm:pt>
    <dgm:pt modelId="{C2570CA0-7B66-4AA2-8A90-18A52BB8CED9}" type="pres">
      <dgm:prSet presAssocID="{54CAFDDC-2526-4971-B3DC-3F47BAC1909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07A5DB90-1DD8-4A36-AD8A-CB5EEEB3D8DC}" type="pres">
      <dgm:prSet presAssocID="{54CAFDDC-2526-4971-B3DC-3F47BAC19097}" presName="spaceRect" presStyleCnt="0"/>
      <dgm:spPr/>
    </dgm:pt>
    <dgm:pt modelId="{89FA3551-B06F-4C45-B4C4-3A2576C19533}" type="pres">
      <dgm:prSet presAssocID="{54CAFDDC-2526-4971-B3DC-3F47BAC19097}" presName="parTx" presStyleLbl="revTx" presStyleIdx="0" presStyleCnt="4">
        <dgm:presLayoutVars>
          <dgm:chMax val="0"/>
          <dgm:chPref val="0"/>
        </dgm:presLayoutVars>
      </dgm:prSet>
      <dgm:spPr/>
    </dgm:pt>
    <dgm:pt modelId="{6F4D06D3-202B-49E1-BF19-79CEEBFE3B90}" type="pres">
      <dgm:prSet presAssocID="{F1987E84-21A3-4819-BBE3-B03A65D5B4FC}" presName="sibTrans" presStyleCnt="0"/>
      <dgm:spPr/>
    </dgm:pt>
    <dgm:pt modelId="{C31FD27E-41FD-45A9-BEF0-B13D349A15CB}" type="pres">
      <dgm:prSet presAssocID="{CCACDB7B-65C3-4CC5-A56F-C6F636F71E34}" presName="compNode" presStyleCnt="0"/>
      <dgm:spPr/>
    </dgm:pt>
    <dgm:pt modelId="{0F4B0BC4-C71A-436C-A68D-AEE011C1B273}" type="pres">
      <dgm:prSet presAssocID="{CCACDB7B-65C3-4CC5-A56F-C6F636F71E34}" presName="bgRect" presStyleLbl="bgShp" presStyleIdx="1" presStyleCnt="4"/>
      <dgm:spPr/>
    </dgm:pt>
    <dgm:pt modelId="{1E06BFB6-5DF8-4D50-8391-FA6DAAF71770}" type="pres">
      <dgm:prSet presAssocID="{CCACDB7B-65C3-4CC5-A56F-C6F636F71E3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7094F29-82D7-4E88-9B41-A8E387BBACAC}" type="pres">
      <dgm:prSet presAssocID="{CCACDB7B-65C3-4CC5-A56F-C6F636F71E34}" presName="spaceRect" presStyleCnt="0"/>
      <dgm:spPr/>
    </dgm:pt>
    <dgm:pt modelId="{E15A58C0-C720-4265-9941-F65458BC862C}" type="pres">
      <dgm:prSet presAssocID="{CCACDB7B-65C3-4CC5-A56F-C6F636F71E34}" presName="parTx" presStyleLbl="revTx" presStyleIdx="1" presStyleCnt="4">
        <dgm:presLayoutVars>
          <dgm:chMax val="0"/>
          <dgm:chPref val="0"/>
        </dgm:presLayoutVars>
      </dgm:prSet>
      <dgm:spPr/>
    </dgm:pt>
    <dgm:pt modelId="{D0002F87-468D-4092-BB02-E87213FE8234}" type="pres">
      <dgm:prSet presAssocID="{6F9E4D64-7DEA-4692-933A-3686FECD3B22}" presName="sibTrans" presStyleCnt="0"/>
      <dgm:spPr/>
    </dgm:pt>
    <dgm:pt modelId="{1E1434B3-8E2C-49BE-81A1-84ECC8801003}" type="pres">
      <dgm:prSet presAssocID="{241F3B69-333C-40F5-A13D-017158DDBC5F}" presName="compNode" presStyleCnt="0"/>
      <dgm:spPr/>
    </dgm:pt>
    <dgm:pt modelId="{0E9BD5F1-C2DD-4A64-A8D6-700D18E5D27B}" type="pres">
      <dgm:prSet presAssocID="{241F3B69-333C-40F5-A13D-017158DDBC5F}" presName="bgRect" presStyleLbl="bgShp" presStyleIdx="2" presStyleCnt="4"/>
      <dgm:spPr/>
    </dgm:pt>
    <dgm:pt modelId="{35685A13-829F-4DCE-A7CB-EFBCF6446BB5}" type="pres">
      <dgm:prSet presAssocID="{241F3B69-333C-40F5-A13D-017158DDBC5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C1FC8DE-167D-499A-B41B-BB54061F6795}" type="pres">
      <dgm:prSet presAssocID="{241F3B69-333C-40F5-A13D-017158DDBC5F}" presName="spaceRect" presStyleCnt="0"/>
      <dgm:spPr/>
    </dgm:pt>
    <dgm:pt modelId="{061F2C55-FD39-4D7B-959B-31466C29BF46}" type="pres">
      <dgm:prSet presAssocID="{241F3B69-333C-40F5-A13D-017158DDBC5F}" presName="parTx" presStyleLbl="revTx" presStyleIdx="2" presStyleCnt="4">
        <dgm:presLayoutVars>
          <dgm:chMax val="0"/>
          <dgm:chPref val="0"/>
        </dgm:presLayoutVars>
      </dgm:prSet>
      <dgm:spPr/>
    </dgm:pt>
    <dgm:pt modelId="{E444C1E3-0458-47AB-830B-AB9A377E3E82}" type="pres">
      <dgm:prSet presAssocID="{FC1292C6-C16C-4CF9-9C13-06DDD0FB897F}" presName="sibTrans" presStyleCnt="0"/>
      <dgm:spPr/>
    </dgm:pt>
    <dgm:pt modelId="{1DAC5316-1B07-41F6-9583-AFC08ACE36C3}" type="pres">
      <dgm:prSet presAssocID="{29A443B7-8DAC-4DF1-8E7B-3E43BA0FC179}" presName="compNode" presStyleCnt="0"/>
      <dgm:spPr/>
    </dgm:pt>
    <dgm:pt modelId="{6188B69D-F0CD-49F9-AEC9-609FA91B7AB3}" type="pres">
      <dgm:prSet presAssocID="{29A443B7-8DAC-4DF1-8E7B-3E43BA0FC179}" presName="bgRect" presStyleLbl="bgShp" presStyleIdx="3" presStyleCnt="4"/>
      <dgm:spPr/>
    </dgm:pt>
    <dgm:pt modelId="{7CA398FE-693A-496E-B641-692C4255AA16}" type="pres">
      <dgm:prSet presAssocID="{29A443B7-8DAC-4DF1-8E7B-3E43BA0FC17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3D519B0-7DF9-44FD-A35D-E151A5C61E17}" type="pres">
      <dgm:prSet presAssocID="{29A443B7-8DAC-4DF1-8E7B-3E43BA0FC179}" presName="spaceRect" presStyleCnt="0"/>
      <dgm:spPr/>
    </dgm:pt>
    <dgm:pt modelId="{E8C0C8F9-B97B-4619-8295-7A4A2C112E65}" type="pres">
      <dgm:prSet presAssocID="{29A443B7-8DAC-4DF1-8E7B-3E43BA0FC17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1769944-6F82-4A62-B06C-0AA1EBE6AF13}" srcId="{AC20B7BD-C0C7-4F27-B632-ADB8E35CF61E}" destId="{CCACDB7B-65C3-4CC5-A56F-C6F636F71E34}" srcOrd="1" destOrd="0" parTransId="{A93CA87E-7A1B-456B-B646-0986F88CB02A}" sibTransId="{6F9E4D64-7DEA-4692-933A-3686FECD3B22}"/>
    <dgm:cxn modelId="{A4F7A050-CDF9-49A9-A370-AC5A34400E71}" srcId="{AC20B7BD-C0C7-4F27-B632-ADB8E35CF61E}" destId="{54CAFDDC-2526-4971-B3DC-3F47BAC19097}" srcOrd="0" destOrd="0" parTransId="{BB6B6165-48A1-48B5-B5B3-926B7BC4B4B9}" sibTransId="{F1987E84-21A3-4819-BBE3-B03A65D5B4FC}"/>
    <dgm:cxn modelId="{ACA84B81-21EF-4537-B35B-2CE445E2CB15}" type="presOf" srcId="{AC20B7BD-C0C7-4F27-B632-ADB8E35CF61E}" destId="{1C0D8642-261F-458E-AA17-E600C36FB029}" srcOrd="0" destOrd="0" presId="urn:microsoft.com/office/officeart/2018/2/layout/IconVerticalSolidList"/>
    <dgm:cxn modelId="{B28DA685-7197-49AA-9065-221CEC4ED661}" type="presOf" srcId="{29A443B7-8DAC-4DF1-8E7B-3E43BA0FC179}" destId="{E8C0C8F9-B97B-4619-8295-7A4A2C112E65}" srcOrd="0" destOrd="0" presId="urn:microsoft.com/office/officeart/2018/2/layout/IconVerticalSolidList"/>
    <dgm:cxn modelId="{D1E2A896-4CA7-4642-94C9-3237E6354154}" srcId="{AC20B7BD-C0C7-4F27-B632-ADB8E35CF61E}" destId="{29A443B7-8DAC-4DF1-8E7B-3E43BA0FC179}" srcOrd="3" destOrd="0" parTransId="{1F34A2B7-E619-4D8A-9002-4E2C4A7E0AC8}" sibTransId="{D2016645-BEF9-46B3-B2C9-F75EA9431BEE}"/>
    <dgm:cxn modelId="{8191699B-B8AC-411F-B3C9-A3C42BFF5DC3}" type="presOf" srcId="{241F3B69-333C-40F5-A13D-017158DDBC5F}" destId="{061F2C55-FD39-4D7B-959B-31466C29BF46}" srcOrd="0" destOrd="0" presId="urn:microsoft.com/office/officeart/2018/2/layout/IconVerticalSolidList"/>
    <dgm:cxn modelId="{12D0C4C2-56ED-4D90-A2C0-9A7081709720}" type="presOf" srcId="{54CAFDDC-2526-4971-B3DC-3F47BAC19097}" destId="{89FA3551-B06F-4C45-B4C4-3A2576C19533}" srcOrd="0" destOrd="0" presId="urn:microsoft.com/office/officeart/2018/2/layout/IconVerticalSolidList"/>
    <dgm:cxn modelId="{C9C8B3CD-25D6-4077-867C-7FC0630CCBDC}" srcId="{AC20B7BD-C0C7-4F27-B632-ADB8E35CF61E}" destId="{241F3B69-333C-40F5-A13D-017158DDBC5F}" srcOrd="2" destOrd="0" parTransId="{5177D4D9-2C54-4642-92A4-AC7FC070B85C}" sibTransId="{FC1292C6-C16C-4CF9-9C13-06DDD0FB897F}"/>
    <dgm:cxn modelId="{AB6215DC-1AF9-4DBB-83B6-74AF7AE41F25}" type="presOf" srcId="{CCACDB7B-65C3-4CC5-A56F-C6F636F71E34}" destId="{E15A58C0-C720-4265-9941-F65458BC862C}" srcOrd="0" destOrd="0" presId="urn:microsoft.com/office/officeart/2018/2/layout/IconVerticalSolidList"/>
    <dgm:cxn modelId="{4F342273-D7AE-4AE7-BB03-9782FF26191C}" type="presParOf" srcId="{1C0D8642-261F-458E-AA17-E600C36FB029}" destId="{6D7A6548-F16F-400C-B579-3BAAC58355E4}" srcOrd="0" destOrd="0" presId="urn:microsoft.com/office/officeart/2018/2/layout/IconVerticalSolidList"/>
    <dgm:cxn modelId="{243C3139-44F4-498A-A3AE-ABBE38A629BB}" type="presParOf" srcId="{6D7A6548-F16F-400C-B579-3BAAC58355E4}" destId="{89946536-D51D-4851-A42E-60341CF8954D}" srcOrd="0" destOrd="0" presId="urn:microsoft.com/office/officeart/2018/2/layout/IconVerticalSolidList"/>
    <dgm:cxn modelId="{254E1A09-96A2-4431-BF5E-BED36452AB08}" type="presParOf" srcId="{6D7A6548-F16F-400C-B579-3BAAC58355E4}" destId="{C2570CA0-7B66-4AA2-8A90-18A52BB8CED9}" srcOrd="1" destOrd="0" presId="urn:microsoft.com/office/officeart/2018/2/layout/IconVerticalSolidList"/>
    <dgm:cxn modelId="{2C8B5A2C-B388-4EB2-AE2D-736F8724A43C}" type="presParOf" srcId="{6D7A6548-F16F-400C-B579-3BAAC58355E4}" destId="{07A5DB90-1DD8-4A36-AD8A-CB5EEEB3D8DC}" srcOrd="2" destOrd="0" presId="urn:microsoft.com/office/officeart/2018/2/layout/IconVerticalSolidList"/>
    <dgm:cxn modelId="{15CFF553-1E7F-4778-ACB3-D7B39D307BC0}" type="presParOf" srcId="{6D7A6548-F16F-400C-B579-3BAAC58355E4}" destId="{89FA3551-B06F-4C45-B4C4-3A2576C19533}" srcOrd="3" destOrd="0" presId="urn:microsoft.com/office/officeart/2018/2/layout/IconVerticalSolidList"/>
    <dgm:cxn modelId="{B55F041B-1FFF-4995-A173-7E580630B9CF}" type="presParOf" srcId="{1C0D8642-261F-458E-AA17-E600C36FB029}" destId="{6F4D06D3-202B-49E1-BF19-79CEEBFE3B90}" srcOrd="1" destOrd="0" presId="urn:microsoft.com/office/officeart/2018/2/layout/IconVerticalSolidList"/>
    <dgm:cxn modelId="{1F7BC5C1-5711-413C-BD58-E673ABB752E0}" type="presParOf" srcId="{1C0D8642-261F-458E-AA17-E600C36FB029}" destId="{C31FD27E-41FD-45A9-BEF0-B13D349A15CB}" srcOrd="2" destOrd="0" presId="urn:microsoft.com/office/officeart/2018/2/layout/IconVerticalSolidList"/>
    <dgm:cxn modelId="{74DBF9ED-2E61-4EB4-9B10-CAAAE05D2317}" type="presParOf" srcId="{C31FD27E-41FD-45A9-BEF0-B13D349A15CB}" destId="{0F4B0BC4-C71A-436C-A68D-AEE011C1B273}" srcOrd="0" destOrd="0" presId="urn:microsoft.com/office/officeart/2018/2/layout/IconVerticalSolidList"/>
    <dgm:cxn modelId="{C391935B-6E51-4230-B2E8-B963CC80C016}" type="presParOf" srcId="{C31FD27E-41FD-45A9-BEF0-B13D349A15CB}" destId="{1E06BFB6-5DF8-4D50-8391-FA6DAAF71770}" srcOrd="1" destOrd="0" presId="urn:microsoft.com/office/officeart/2018/2/layout/IconVerticalSolidList"/>
    <dgm:cxn modelId="{C31FDC71-9DC8-4C46-9A8C-F3D4930F1B95}" type="presParOf" srcId="{C31FD27E-41FD-45A9-BEF0-B13D349A15CB}" destId="{97094F29-82D7-4E88-9B41-A8E387BBACAC}" srcOrd="2" destOrd="0" presId="urn:microsoft.com/office/officeart/2018/2/layout/IconVerticalSolidList"/>
    <dgm:cxn modelId="{3BF7744F-AAD7-4E0E-813D-D80D3D795190}" type="presParOf" srcId="{C31FD27E-41FD-45A9-BEF0-B13D349A15CB}" destId="{E15A58C0-C720-4265-9941-F65458BC862C}" srcOrd="3" destOrd="0" presId="urn:microsoft.com/office/officeart/2018/2/layout/IconVerticalSolidList"/>
    <dgm:cxn modelId="{AC55A57F-209D-40F7-9F78-70D5DBB8CC92}" type="presParOf" srcId="{1C0D8642-261F-458E-AA17-E600C36FB029}" destId="{D0002F87-468D-4092-BB02-E87213FE8234}" srcOrd="3" destOrd="0" presId="urn:microsoft.com/office/officeart/2018/2/layout/IconVerticalSolidList"/>
    <dgm:cxn modelId="{F3A31405-F27F-44C8-8A25-AFE1CB188253}" type="presParOf" srcId="{1C0D8642-261F-458E-AA17-E600C36FB029}" destId="{1E1434B3-8E2C-49BE-81A1-84ECC8801003}" srcOrd="4" destOrd="0" presId="urn:microsoft.com/office/officeart/2018/2/layout/IconVerticalSolidList"/>
    <dgm:cxn modelId="{856A7ECA-CB22-4C1B-918B-0D33F7173699}" type="presParOf" srcId="{1E1434B3-8E2C-49BE-81A1-84ECC8801003}" destId="{0E9BD5F1-C2DD-4A64-A8D6-700D18E5D27B}" srcOrd="0" destOrd="0" presId="urn:microsoft.com/office/officeart/2018/2/layout/IconVerticalSolidList"/>
    <dgm:cxn modelId="{C6F7B678-FA58-4D27-9CD2-162E2816EE24}" type="presParOf" srcId="{1E1434B3-8E2C-49BE-81A1-84ECC8801003}" destId="{35685A13-829F-4DCE-A7CB-EFBCF6446BB5}" srcOrd="1" destOrd="0" presId="urn:microsoft.com/office/officeart/2018/2/layout/IconVerticalSolidList"/>
    <dgm:cxn modelId="{F7572839-014F-485A-B63C-3FD3D8EED29A}" type="presParOf" srcId="{1E1434B3-8E2C-49BE-81A1-84ECC8801003}" destId="{BC1FC8DE-167D-499A-B41B-BB54061F6795}" srcOrd="2" destOrd="0" presId="urn:microsoft.com/office/officeart/2018/2/layout/IconVerticalSolidList"/>
    <dgm:cxn modelId="{8032C676-7050-413D-92D6-BEDF83CC279D}" type="presParOf" srcId="{1E1434B3-8E2C-49BE-81A1-84ECC8801003}" destId="{061F2C55-FD39-4D7B-959B-31466C29BF46}" srcOrd="3" destOrd="0" presId="urn:microsoft.com/office/officeart/2018/2/layout/IconVerticalSolidList"/>
    <dgm:cxn modelId="{80CED256-88A9-4A39-BB08-631C6B8306CB}" type="presParOf" srcId="{1C0D8642-261F-458E-AA17-E600C36FB029}" destId="{E444C1E3-0458-47AB-830B-AB9A377E3E82}" srcOrd="5" destOrd="0" presId="urn:microsoft.com/office/officeart/2018/2/layout/IconVerticalSolidList"/>
    <dgm:cxn modelId="{8CD413AF-A779-4C1C-A972-F407627C7DB7}" type="presParOf" srcId="{1C0D8642-261F-458E-AA17-E600C36FB029}" destId="{1DAC5316-1B07-41F6-9583-AFC08ACE36C3}" srcOrd="6" destOrd="0" presId="urn:microsoft.com/office/officeart/2018/2/layout/IconVerticalSolidList"/>
    <dgm:cxn modelId="{459F2C0C-55E4-44F9-8903-0BAF0F6CED6F}" type="presParOf" srcId="{1DAC5316-1B07-41F6-9583-AFC08ACE36C3}" destId="{6188B69D-F0CD-49F9-AEC9-609FA91B7AB3}" srcOrd="0" destOrd="0" presId="urn:microsoft.com/office/officeart/2018/2/layout/IconVerticalSolidList"/>
    <dgm:cxn modelId="{20454416-D4D6-4A6D-8CB6-40743C83F1A7}" type="presParOf" srcId="{1DAC5316-1B07-41F6-9583-AFC08ACE36C3}" destId="{7CA398FE-693A-496E-B641-692C4255AA16}" srcOrd="1" destOrd="0" presId="urn:microsoft.com/office/officeart/2018/2/layout/IconVerticalSolidList"/>
    <dgm:cxn modelId="{96188B12-4F8F-4F8E-8277-5DA4EA2749FF}" type="presParOf" srcId="{1DAC5316-1B07-41F6-9583-AFC08ACE36C3}" destId="{A3D519B0-7DF9-44FD-A35D-E151A5C61E17}" srcOrd="2" destOrd="0" presId="urn:microsoft.com/office/officeart/2018/2/layout/IconVerticalSolidList"/>
    <dgm:cxn modelId="{4D3DC350-4C37-4BCA-94BA-7956F7FB997F}" type="presParOf" srcId="{1DAC5316-1B07-41F6-9583-AFC08ACE36C3}" destId="{E8C0C8F9-B97B-4619-8295-7A4A2C112E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3B8E8F-8F6A-4BA5-B242-A2F272E516C8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7ADDE49-B3C2-42ED-BC87-71AC72B6B529}">
      <dgm:prSet/>
      <dgm:spPr/>
      <dgm:t>
        <a:bodyPr/>
        <a:lstStyle/>
        <a:p>
          <a:r>
            <a:rPr lang="en-GB" b="1"/>
            <a:t>Bronagh is a doctor </a:t>
          </a:r>
          <a:endParaRPr lang="en-US" b="1"/>
        </a:p>
      </dgm:t>
    </dgm:pt>
    <dgm:pt modelId="{2F56C3CC-633D-4BD7-9A7B-BABD7BD9B614}" type="parTrans" cxnId="{E1708346-FFC2-476F-9293-4B1BBFD3A628}">
      <dgm:prSet/>
      <dgm:spPr/>
      <dgm:t>
        <a:bodyPr/>
        <a:lstStyle/>
        <a:p>
          <a:endParaRPr lang="en-US"/>
        </a:p>
      </dgm:t>
    </dgm:pt>
    <dgm:pt modelId="{23E7644C-7C87-45A2-8221-55BAE0FC67BD}" type="sibTrans" cxnId="{E1708346-FFC2-476F-9293-4B1BBFD3A628}">
      <dgm:prSet/>
      <dgm:spPr/>
      <dgm:t>
        <a:bodyPr/>
        <a:lstStyle/>
        <a:p>
          <a:endParaRPr lang="en-US"/>
        </a:p>
      </dgm:t>
    </dgm:pt>
    <dgm:pt modelId="{F866DA02-40AF-499D-90EA-EB60F49D08B3}">
      <dgm:prSet/>
      <dgm:spPr/>
      <dgm:t>
        <a:bodyPr/>
        <a:lstStyle/>
        <a:p>
          <a:r>
            <a:rPr lang="en-GB" b="1"/>
            <a:t>She works really well in a busy hospital environment</a:t>
          </a:r>
          <a:endParaRPr lang="en-US" b="1"/>
        </a:p>
      </dgm:t>
    </dgm:pt>
    <dgm:pt modelId="{3A75331A-AA89-454D-8467-07C09793680C}" type="parTrans" cxnId="{A484B325-24FC-4700-A791-5E2165616538}">
      <dgm:prSet/>
      <dgm:spPr/>
      <dgm:t>
        <a:bodyPr/>
        <a:lstStyle/>
        <a:p>
          <a:endParaRPr lang="en-US"/>
        </a:p>
      </dgm:t>
    </dgm:pt>
    <dgm:pt modelId="{CD89480B-431C-4ED9-908D-C7956104DD12}" type="sibTrans" cxnId="{A484B325-24FC-4700-A791-5E2165616538}">
      <dgm:prSet/>
      <dgm:spPr/>
      <dgm:t>
        <a:bodyPr/>
        <a:lstStyle/>
        <a:p>
          <a:endParaRPr lang="en-US"/>
        </a:p>
      </dgm:t>
    </dgm:pt>
    <dgm:pt modelId="{570635F0-4A0F-42D7-B08D-47DF2B3F93F2}">
      <dgm:prSet/>
      <dgm:spPr/>
      <dgm:t>
        <a:bodyPr/>
        <a:lstStyle/>
        <a:p>
          <a:r>
            <a:rPr lang="en-GB" b="1"/>
            <a:t>She attends regular meetings with management</a:t>
          </a:r>
          <a:endParaRPr lang="en-US" b="1"/>
        </a:p>
      </dgm:t>
    </dgm:pt>
    <dgm:pt modelId="{2D8D9207-7518-4678-8271-4D22DB4D5E9C}" type="parTrans" cxnId="{09341402-6178-48A8-B40B-3AF11D0C9B1A}">
      <dgm:prSet/>
      <dgm:spPr/>
      <dgm:t>
        <a:bodyPr/>
        <a:lstStyle/>
        <a:p>
          <a:endParaRPr lang="en-US"/>
        </a:p>
      </dgm:t>
    </dgm:pt>
    <dgm:pt modelId="{6BDFBACC-4D8E-4C33-86B5-3D3DDFD905D3}" type="sibTrans" cxnId="{09341402-6178-48A8-B40B-3AF11D0C9B1A}">
      <dgm:prSet/>
      <dgm:spPr/>
      <dgm:t>
        <a:bodyPr/>
        <a:lstStyle/>
        <a:p>
          <a:endParaRPr lang="en-US"/>
        </a:p>
      </dgm:t>
    </dgm:pt>
    <dgm:pt modelId="{9FA27D50-8A56-4B27-8D30-FC2F29E120FC}">
      <dgm:prSet/>
      <dgm:spPr/>
      <dgm:t>
        <a:bodyPr/>
        <a:lstStyle/>
        <a:p>
          <a:r>
            <a:rPr lang="en-GB" b="1"/>
            <a:t>She sometimes interrupts the discussion when she has an idea she wants to express</a:t>
          </a:r>
          <a:endParaRPr lang="en-US" b="1"/>
        </a:p>
      </dgm:t>
    </dgm:pt>
    <dgm:pt modelId="{839618B9-AADA-413C-8F80-0B042B5EDD4D}" type="parTrans" cxnId="{6CCB2644-92BE-4A4B-A874-CEC7B38C4687}">
      <dgm:prSet/>
      <dgm:spPr/>
      <dgm:t>
        <a:bodyPr/>
        <a:lstStyle/>
        <a:p>
          <a:endParaRPr lang="en-US"/>
        </a:p>
      </dgm:t>
    </dgm:pt>
    <dgm:pt modelId="{074639E9-DA97-4237-A934-F3B0770A2DCE}" type="sibTrans" cxnId="{6CCB2644-92BE-4A4B-A874-CEC7B38C4687}">
      <dgm:prSet/>
      <dgm:spPr/>
      <dgm:t>
        <a:bodyPr/>
        <a:lstStyle/>
        <a:p>
          <a:endParaRPr lang="en-US"/>
        </a:p>
      </dgm:t>
    </dgm:pt>
    <dgm:pt modelId="{58D530EB-0D42-4727-8F7C-D3905EFA17C0}">
      <dgm:prSet/>
      <dgm:spPr/>
      <dgm:t>
        <a:bodyPr/>
        <a:lstStyle/>
        <a:p>
          <a:r>
            <a:rPr lang="en-US" b="1"/>
            <a:t>She is </a:t>
          </a:r>
          <a:r>
            <a:rPr lang="en-US" b="1" err="1"/>
            <a:t>criticised</a:t>
          </a:r>
          <a:r>
            <a:rPr lang="en-US" b="1"/>
            <a:t> for this and is told she is rude and doesn’t care about colleagues </a:t>
          </a:r>
        </a:p>
      </dgm:t>
    </dgm:pt>
    <dgm:pt modelId="{3B9ED711-1046-4CEC-9EA1-43118755BB5F}" type="parTrans" cxnId="{CDA75C2B-8D8D-4859-926A-C978FA104EB2}">
      <dgm:prSet/>
      <dgm:spPr/>
      <dgm:t>
        <a:bodyPr/>
        <a:lstStyle/>
        <a:p>
          <a:endParaRPr lang="en-US"/>
        </a:p>
      </dgm:t>
    </dgm:pt>
    <dgm:pt modelId="{45D9CBEF-FC44-4772-8AD3-B55A501CF6C6}" type="sibTrans" cxnId="{CDA75C2B-8D8D-4859-926A-C978FA104EB2}">
      <dgm:prSet/>
      <dgm:spPr/>
      <dgm:t>
        <a:bodyPr/>
        <a:lstStyle/>
        <a:p>
          <a:endParaRPr lang="en-US"/>
        </a:p>
      </dgm:t>
    </dgm:pt>
    <dgm:pt modelId="{72947650-59D4-4C81-891E-2642DFA23EFD}" type="pres">
      <dgm:prSet presAssocID="{BC3B8E8F-8F6A-4BA5-B242-A2F272E516C8}" presName="vert0" presStyleCnt="0">
        <dgm:presLayoutVars>
          <dgm:dir/>
          <dgm:animOne val="branch"/>
          <dgm:animLvl val="lvl"/>
        </dgm:presLayoutVars>
      </dgm:prSet>
      <dgm:spPr/>
    </dgm:pt>
    <dgm:pt modelId="{987DB9B5-61EA-47E1-A7FB-3972B1733369}" type="pres">
      <dgm:prSet presAssocID="{37ADDE49-B3C2-42ED-BC87-71AC72B6B529}" presName="thickLine" presStyleLbl="alignNode1" presStyleIdx="0" presStyleCnt="5"/>
      <dgm:spPr/>
    </dgm:pt>
    <dgm:pt modelId="{669D65BE-FCDE-45A1-A147-18757F31C69D}" type="pres">
      <dgm:prSet presAssocID="{37ADDE49-B3C2-42ED-BC87-71AC72B6B529}" presName="horz1" presStyleCnt="0"/>
      <dgm:spPr/>
    </dgm:pt>
    <dgm:pt modelId="{9C51FA01-5D8A-4AB5-B2BA-C7A06BD2228F}" type="pres">
      <dgm:prSet presAssocID="{37ADDE49-B3C2-42ED-BC87-71AC72B6B529}" presName="tx1" presStyleLbl="revTx" presStyleIdx="0" presStyleCnt="5"/>
      <dgm:spPr/>
    </dgm:pt>
    <dgm:pt modelId="{209B594C-76AC-43D1-80CA-0D9B11AAEE21}" type="pres">
      <dgm:prSet presAssocID="{37ADDE49-B3C2-42ED-BC87-71AC72B6B529}" presName="vert1" presStyleCnt="0"/>
      <dgm:spPr/>
    </dgm:pt>
    <dgm:pt modelId="{0EE3A090-7C11-4E34-B558-A3619964ED66}" type="pres">
      <dgm:prSet presAssocID="{F866DA02-40AF-499D-90EA-EB60F49D08B3}" presName="thickLine" presStyleLbl="alignNode1" presStyleIdx="1" presStyleCnt="5"/>
      <dgm:spPr/>
    </dgm:pt>
    <dgm:pt modelId="{50D1FC88-BD74-4256-BA7B-DE183A8F8616}" type="pres">
      <dgm:prSet presAssocID="{F866DA02-40AF-499D-90EA-EB60F49D08B3}" presName="horz1" presStyleCnt="0"/>
      <dgm:spPr/>
    </dgm:pt>
    <dgm:pt modelId="{C299DD16-DBF1-4E9F-B98A-B597D187BC0B}" type="pres">
      <dgm:prSet presAssocID="{F866DA02-40AF-499D-90EA-EB60F49D08B3}" presName="tx1" presStyleLbl="revTx" presStyleIdx="1" presStyleCnt="5"/>
      <dgm:spPr/>
    </dgm:pt>
    <dgm:pt modelId="{58A32BEA-664A-41B3-A3AC-C5A3C13615D4}" type="pres">
      <dgm:prSet presAssocID="{F866DA02-40AF-499D-90EA-EB60F49D08B3}" presName="vert1" presStyleCnt="0"/>
      <dgm:spPr/>
    </dgm:pt>
    <dgm:pt modelId="{78791F57-4267-486C-BDFC-C6F7ACC18B61}" type="pres">
      <dgm:prSet presAssocID="{570635F0-4A0F-42D7-B08D-47DF2B3F93F2}" presName="thickLine" presStyleLbl="alignNode1" presStyleIdx="2" presStyleCnt="5"/>
      <dgm:spPr/>
    </dgm:pt>
    <dgm:pt modelId="{1A70E882-7945-4E9E-A65B-92099F436879}" type="pres">
      <dgm:prSet presAssocID="{570635F0-4A0F-42D7-B08D-47DF2B3F93F2}" presName="horz1" presStyleCnt="0"/>
      <dgm:spPr/>
    </dgm:pt>
    <dgm:pt modelId="{928B54D0-01A5-42B9-908A-54524F6741C4}" type="pres">
      <dgm:prSet presAssocID="{570635F0-4A0F-42D7-B08D-47DF2B3F93F2}" presName="tx1" presStyleLbl="revTx" presStyleIdx="2" presStyleCnt="5"/>
      <dgm:spPr/>
    </dgm:pt>
    <dgm:pt modelId="{492117F8-FC6E-476B-8E67-AE87EF4E66F6}" type="pres">
      <dgm:prSet presAssocID="{570635F0-4A0F-42D7-B08D-47DF2B3F93F2}" presName="vert1" presStyleCnt="0"/>
      <dgm:spPr/>
    </dgm:pt>
    <dgm:pt modelId="{4AAB2F86-8193-48FF-9592-58F25C875620}" type="pres">
      <dgm:prSet presAssocID="{9FA27D50-8A56-4B27-8D30-FC2F29E120FC}" presName="thickLine" presStyleLbl="alignNode1" presStyleIdx="3" presStyleCnt="5"/>
      <dgm:spPr/>
    </dgm:pt>
    <dgm:pt modelId="{515A1ED8-29E9-4FFE-B651-6839C9FBBF80}" type="pres">
      <dgm:prSet presAssocID="{9FA27D50-8A56-4B27-8D30-FC2F29E120FC}" presName="horz1" presStyleCnt="0"/>
      <dgm:spPr/>
    </dgm:pt>
    <dgm:pt modelId="{9256C0B1-91B6-4A32-ABAE-674F89ECE40D}" type="pres">
      <dgm:prSet presAssocID="{9FA27D50-8A56-4B27-8D30-FC2F29E120FC}" presName="tx1" presStyleLbl="revTx" presStyleIdx="3" presStyleCnt="5"/>
      <dgm:spPr/>
    </dgm:pt>
    <dgm:pt modelId="{3E9E4270-8F21-4E29-AA07-1FD81265C902}" type="pres">
      <dgm:prSet presAssocID="{9FA27D50-8A56-4B27-8D30-FC2F29E120FC}" presName="vert1" presStyleCnt="0"/>
      <dgm:spPr/>
    </dgm:pt>
    <dgm:pt modelId="{6A8427B8-8B54-4ECB-94B9-7842E7E5A69B}" type="pres">
      <dgm:prSet presAssocID="{58D530EB-0D42-4727-8F7C-D3905EFA17C0}" presName="thickLine" presStyleLbl="alignNode1" presStyleIdx="4" presStyleCnt="5"/>
      <dgm:spPr/>
    </dgm:pt>
    <dgm:pt modelId="{B593F08B-D1D1-43E2-A9B9-F1B93089B5B4}" type="pres">
      <dgm:prSet presAssocID="{58D530EB-0D42-4727-8F7C-D3905EFA17C0}" presName="horz1" presStyleCnt="0"/>
      <dgm:spPr/>
    </dgm:pt>
    <dgm:pt modelId="{6A282082-961B-463A-B96F-736C9A0DB556}" type="pres">
      <dgm:prSet presAssocID="{58D530EB-0D42-4727-8F7C-D3905EFA17C0}" presName="tx1" presStyleLbl="revTx" presStyleIdx="4" presStyleCnt="5"/>
      <dgm:spPr/>
    </dgm:pt>
    <dgm:pt modelId="{A1004E30-EC1F-4D7C-943E-6BA170AF8597}" type="pres">
      <dgm:prSet presAssocID="{58D530EB-0D42-4727-8F7C-D3905EFA17C0}" presName="vert1" presStyleCnt="0"/>
      <dgm:spPr/>
    </dgm:pt>
  </dgm:ptLst>
  <dgm:cxnLst>
    <dgm:cxn modelId="{09341402-6178-48A8-B40B-3AF11D0C9B1A}" srcId="{BC3B8E8F-8F6A-4BA5-B242-A2F272E516C8}" destId="{570635F0-4A0F-42D7-B08D-47DF2B3F93F2}" srcOrd="2" destOrd="0" parTransId="{2D8D9207-7518-4678-8271-4D22DB4D5E9C}" sibTransId="{6BDFBACC-4D8E-4C33-86B5-3D3DDFD905D3}"/>
    <dgm:cxn modelId="{6128EB18-292F-409E-A29A-D4F1D226E1DC}" type="presOf" srcId="{9FA27D50-8A56-4B27-8D30-FC2F29E120FC}" destId="{9256C0B1-91B6-4A32-ABAE-674F89ECE40D}" srcOrd="0" destOrd="0" presId="urn:microsoft.com/office/officeart/2008/layout/LinedList"/>
    <dgm:cxn modelId="{A484B325-24FC-4700-A791-5E2165616538}" srcId="{BC3B8E8F-8F6A-4BA5-B242-A2F272E516C8}" destId="{F866DA02-40AF-499D-90EA-EB60F49D08B3}" srcOrd="1" destOrd="0" parTransId="{3A75331A-AA89-454D-8467-07C09793680C}" sibTransId="{CD89480B-431C-4ED9-908D-C7956104DD12}"/>
    <dgm:cxn modelId="{CDA75C2B-8D8D-4859-926A-C978FA104EB2}" srcId="{BC3B8E8F-8F6A-4BA5-B242-A2F272E516C8}" destId="{58D530EB-0D42-4727-8F7C-D3905EFA17C0}" srcOrd="4" destOrd="0" parTransId="{3B9ED711-1046-4CEC-9EA1-43118755BB5F}" sibTransId="{45D9CBEF-FC44-4772-8AD3-B55A501CF6C6}"/>
    <dgm:cxn modelId="{6CCB2644-92BE-4A4B-A874-CEC7B38C4687}" srcId="{BC3B8E8F-8F6A-4BA5-B242-A2F272E516C8}" destId="{9FA27D50-8A56-4B27-8D30-FC2F29E120FC}" srcOrd="3" destOrd="0" parTransId="{839618B9-AADA-413C-8F80-0B042B5EDD4D}" sibTransId="{074639E9-DA97-4237-A934-F3B0770A2DCE}"/>
    <dgm:cxn modelId="{E1708346-FFC2-476F-9293-4B1BBFD3A628}" srcId="{BC3B8E8F-8F6A-4BA5-B242-A2F272E516C8}" destId="{37ADDE49-B3C2-42ED-BC87-71AC72B6B529}" srcOrd="0" destOrd="0" parTransId="{2F56C3CC-633D-4BD7-9A7B-BABD7BD9B614}" sibTransId="{23E7644C-7C87-45A2-8221-55BAE0FC67BD}"/>
    <dgm:cxn modelId="{331D3F98-402D-4E4C-A323-1407D081630D}" type="presOf" srcId="{58D530EB-0D42-4727-8F7C-D3905EFA17C0}" destId="{6A282082-961B-463A-B96F-736C9A0DB556}" srcOrd="0" destOrd="0" presId="urn:microsoft.com/office/officeart/2008/layout/LinedList"/>
    <dgm:cxn modelId="{3888709B-3C93-47B9-AD5B-AF717A1D1CA5}" type="presOf" srcId="{F866DA02-40AF-499D-90EA-EB60F49D08B3}" destId="{C299DD16-DBF1-4E9F-B98A-B597D187BC0B}" srcOrd="0" destOrd="0" presId="urn:microsoft.com/office/officeart/2008/layout/LinedList"/>
    <dgm:cxn modelId="{B86D2FE1-517A-4D2C-AC4E-733C5FA8181B}" type="presOf" srcId="{37ADDE49-B3C2-42ED-BC87-71AC72B6B529}" destId="{9C51FA01-5D8A-4AB5-B2BA-C7A06BD2228F}" srcOrd="0" destOrd="0" presId="urn:microsoft.com/office/officeart/2008/layout/LinedList"/>
    <dgm:cxn modelId="{6A93B4EA-8FB9-48EC-9D76-6E9DA24F6AF9}" type="presOf" srcId="{BC3B8E8F-8F6A-4BA5-B242-A2F272E516C8}" destId="{72947650-59D4-4C81-891E-2642DFA23EFD}" srcOrd="0" destOrd="0" presId="urn:microsoft.com/office/officeart/2008/layout/LinedList"/>
    <dgm:cxn modelId="{D5A4C4EA-42EA-4D04-A534-87867C506D72}" type="presOf" srcId="{570635F0-4A0F-42D7-B08D-47DF2B3F93F2}" destId="{928B54D0-01A5-42B9-908A-54524F6741C4}" srcOrd="0" destOrd="0" presId="urn:microsoft.com/office/officeart/2008/layout/LinedList"/>
    <dgm:cxn modelId="{68B645B1-2DA7-434E-BBC4-1BDE8EB13600}" type="presParOf" srcId="{72947650-59D4-4C81-891E-2642DFA23EFD}" destId="{987DB9B5-61EA-47E1-A7FB-3972B1733369}" srcOrd="0" destOrd="0" presId="urn:microsoft.com/office/officeart/2008/layout/LinedList"/>
    <dgm:cxn modelId="{F81331DA-F7E3-4B29-A597-B060384FCD97}" type="presParOf" srcId="{72947650-59D4-4C81-891E-2642DFA23EFD}" destId="{669D65BE-FCDE-45A1-A147-18757F31C69D}" srcOrd="1" destOrd="0" presId="urn:microsoft.com/office/officeart/2008/layout/LinedList"/>
    <dgm:cxn modelId="{985E0808-9F8E-4BE4-8866-39A563F4DEF7}" type="presParOf" srcId="{669D65BE-FCDE-45A1-A147-18757F31C69D}" destId="{9C51FA01-5D8A-4AB5-B2BA-C7A06BD2228F}" srcOrd="0" destOrd="0" presId="urn:microsoft.com/office/officeart/2008/layout/LinedList"/>
    <dgm:cxn modelId="{5841DDC2-D7B7-4633-B4E7-130AEE4A21E3}" type="presParOf" srcId="{669D65BE-FCDE-45A1-A147-18757F31C69D}" destId="{209B594C-76AC-43D1-80CA-0D9B11AAEE21}" srcOrd="1" destOrd="0" presId="urn:microsoft.com/office/officeart/2008/layout/LinedList"/>
    <dgm:cxn modelId="{525EECB3-67E4-492C-B586-DD9E4BDE8D7B}" type="presParOf" srcId="{72947650-59D4-4C81-891E-2642DFA23EFD}" destId="{0EE3A090-7C11-4E34-B558-A3619964ED66}" srcOrd="2" destOrd="0" presId="urn:microsoft.com/office/officeart/2008/layout/LinedList"/>
    <dgm:cxn modelId="{6288A207-7885-410D-AF10-B26F446BF2F2}" type="presParOf" srcId="{72947650-59D4-4C81-891E-2642DFA23EFD}" destId="{50D1FC88-BD74-4256-BA7B-DE183A8F8616}" srcOrd="3" destOrd="0" presId="urn:microsoft.com/office/officeart/2008/layout/LinedList"/>
    <dgm:cxn modelId="{40E95695-06B2-4276-9EAA-3E7D03B55304}" type="presParOf" srcId="{50D1FC88-BD74-4256-BA7B-DE183A8F8616}" destId="{C299DD16-DBF1-4E9F-B98A-B597D187BC0B}" srcOrd="0" destOrd="0" presId="urn:microsoft.com/office/officeart/2008/layout/LinedList"/>
    <dgm:cxn modelId="{DD4F71D1-CBFA-406F-A932-69072A16A254}" type="presParOf" srcId="{50D1FC88-BD74-4256-BA7B-DE183A8F8616}" destId="{58A32BEA-664A-41B3-A3AC-C5A3C13615D4}" srcOrd="1" destOrd="0" presId="urn:microsoft.com/office/officeart/2008/layout/LinedList"/>
    <dgm:cxn modelId="{32E6FEBA-A0E7-4E7C-A495-455746628E6D}" type="presParOf" srcId="{72947650-59D4-4C81-891E-2642DFA23EFD}" destId="{78791F57-4267-486C-BDFC-C6F7ACC18B61}" srcOrd="4" destOrd="0" presId="urn:microsoft.com/office/officeart/2008/layout/LinedList"/>
    <dgm:cxn modelId="{A57E1B3D-EAA8-46FD-9E11-E25E32330F00}" type="presParOf" srcId="{72947650-59D4-4C81-891E-2642DFA23EFD}" destId="{1A70E882-7945-4E9E-A65B-92099F436879}" srcOrd="5" destOrd="0" presId="urn:microsoft.com/office/officeart/2008/layout/LinedList"/>
    <dgm:cxn modelId="{CE8519D1-A9F0-4287-A5FB-7DBAD9CA6EE1}" type="presParOf" srcId="{1A70E882-7945-4E9E-A65B-92099F436879}" destId="{928B54D0-01A5-42B9-908A-54524F6741C4}" srcOrd="0" destOrd="0" presId="urn:microsoft.com/office/officeart/2008/layout/LinedList"/>
    <dgm:cxn modelId="{974B1170-EB0D-4ACA-A4CC-B412B4E708BC}" type="presParOf" srcId="{1A70E882-7945-4E9E-A65B-92099F436879}" destId="{492117F8-FC6E-476B-8E67-AE87EF4E66F6}" srcOrd="1" destOrd="0" presId="urn:microsoft.com/office/officeart/2008/layout/LinedList"/>
    <dgm:cxn modelId="{802E3408-D07A-401C-A83E-60BBCD912050}" type="presParOf" srcId="{72947650-59D4-4C81-891E-2642DFA23EFD}" destId="{4AAB2F86-8193-48FF-9592-58F25C875620}" srcOrd="6" destOrd="0" presId="urn:microsoft.com/office/officeart/2008/layout/LinedList"/>
    <dgm:cxn modelId="{6AEB2237-47A4-479B-B1AB-4B71D7357CD2}" type="presParOf" srcId="{72947650-59D4-4C81-891E-2642DFA23EFD}" destId="{515A1ED8-29E9-4FFE-B651-6839C9FBBF80}" srcOrd="7" destOrd="0" presId="urn:microsoft.com/office/officeart/2008/layout/LinedList"/>
    <dgm:cxn modelId="{8B2A1085-F879-4E1C-92DD-07EFC49196AD}" type="presParOf" srcId="{515A1ED8-29E9-4FFE-B651-6839C9FBBF80}" destId="{9256C0B1-91B6-4A32-ABAE-674F89ECE40D}" srcOrd="0" destOrd="0" presId="urn:microsoft.com/office/officeart/2008/layout/LinedList"/>
    <dgm:cxn modelId="{DB41E56E-896E-4817-87CA-0EA5CCF1DAAF}" type="presParOf" srcId="{515A1ED8-29E9-4FFE-B651-6839C9FBBF80}" destId="{3E9E4270-8F21-4E29-AA07-1FD81265C902}" srcOrd="1" destOrd="0" presId="urn:microsoft.com/office/officeart/2008/layout/LinedList"/>
    <dgm:cxn modelId="{8827D92F-B9AA-4452-8932-551BCC2C711B}" type="presParOf" srcId="{72947650-59D4-4C81-891E-2642DFA23EFD}" destId="{6A8427B8-8B54-4ECB-94B9-7842E7E5A69B}" srcOrd="8" destOrd="0" presId="urn:microsoft.com/office/officeart/2008/layout/LinedList"/>
    <dgm:cxn modelId="{6DCE9155-9896-43D5-BA55-D27E7EFCB560}" type="presParOf" srcId="{72947650-59D4-4C81-891E-2642DFA23EFD}" destId="{B593F08B-D1D1-43E2-A9B9-F1B93089B5B4}" srcOrd="9" destOrd="0" presId="urn:microsoft.com/office/officeart/2008/layout/LinedList"/>
    <dgm:cxn modelId="{FA1BD657-E7E2-4AD8-823F-917ECE1A8C40}" type="presParOf" srcId="{B593F08B-D1D1-43E2-A9B9-F1B93089B5B4}" destId="{6A282082-961B-463A-B96F-736C9A0DB556}" srcOrd="0" destOrd="0" presId="urn:microsoft.com/office/officeart/2008/layout/LinedList"/>
    <dgm:cxn modelId="{57ECC37B-2CB1-47CD-94D4-BDA34587F0E6}" type="presParOf" srcId="{B593F08B-D1D1-43E2-A9B9-F1B93089B5B4}" destId="{A1004E30-EC1F-4D7C-943E-6BA170AF85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F4612B-9EE0-4B81-A008-648A7B6D5FA8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4B011D-6A6E-42DC-982C-D6B44730BE81}">
      <dgm:prSet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She feels very upset and isolated, experiences RSD</a:t>
          </a:r>
        </a:p>
        <a:p>
          <a:endParaRPr lang="en-GB" b="1">
            <a:solidFill>
              <a:schemeClr val="tx1"/>
            </a:solidFill>
          </a:endParaRPr>
        </a:p>
        <a:p>
          <a:r>
            <a:rPr lang="en-GB" b="1">
              <a:solidFill>
                <a:schemeClr val="tx1"/>
              </a:solidFill>
            </a:rPr>
            <a:t>She explains to her manager that this is associated with her ADHD – she doesn’t mean to be rude</a:t>
          </a:r>
        </a:p>
        <a:p>
          <a:endParaRPr lang="en-GB" b="1">
            <a:solidFill>
              <a:schemeClr val="tx1"/>
            </a:solidFill>
          </a:endParaRPr>
        </a:p>
        <a:p>
          <a:r>
            <a:rPr lang="en-GB" b="1">
              <a:solidFill>
                <a:schemeClr val="tx1"/>
              </a:solidFill>
            </a:rPr>
            <a:t>The manager contacts Workable with </a:t>
          </a:r>
          <a:r>
            <a:rPr lang="en-GB" b="1" err="1">
              <a:solidFill>
                <a:schemeClr val="tx1"/>
              </a:solidFill>
            </a:rPr>
            <a:t>Bronagh’s</a:t>
          </a:r>
          <a:r>
            <a:rPr lang="en-GB" b="1">
              <a:solidFill>
                <a:schemeClr val="tx1"/>
              </a:solidFill>
            </a:rPr>
            <a:t> agreement</a:t>
          </a:r>
          <a:endParaRPr lang="en-US" b="1">
            <a:solidFill>
              <a:schemeClr val="tx1"/>
            </a:solidFill>
          </a:endParaRPr>
        </a:p>
      </dgm:t>
    </dgm:pt>
    <dgm:pt modelId="{8EFE1D30-8030-4624-833E-1281FCBB426D}" type="parTrans" cxnId="{F2BDB626-C857-4182-AC19-ACB3E2A48A36}">
      <dgm:prSet/>
      <dgm:spPr/>
      <dgm:t>
        <a:bodyPr/>
        <a:lstStyle/>
        <a:p>
          <a:endParaRPr lang="en-US"/>
        </a:p>
      </dgm:t>
    </dgm:pt>
    <dgm:pt modelId="{36DC0889-0A34-49AC-925A-A0D808C73FEF}" type="sibTrans" cxnId="{F2BDB626-C857-4182-AC19-ACB3E2A48A36}">
      <dgm:prSet/>
      <dgm:spPr/>
      <dgm:t>
        <a:bodyPr/>
        <a:lstStyle/>
        <a:p>
          <a:endParaRPr lang="en-US"/>
        </a:p>
      </dgm:t>
    </dgm:pt>
    <dgm:pt modelId="{DFD7EF36-896E-48EE-A4DD-CA7C764DFF6C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956A403-5A8C-495D-A180-6ADF1DF756BC}" type="parTrans" cxnId="{66D8B2A3-34CE-4267-8F36-F55463D34614}">
      <dgm:prSet/>
      <dgm:spPr/>
      <dgm:t>
        <a:bodyPr/>
        <a:lstStyle/>
        <a:p>
          <a:endParaRPr lang="en-US"/>
        </a:p>
      </dgm:t>
    </dgm:pt>
    <dgm:pt modelId="{664E8C49-A4D9-48BD-A06C-E729E1F4B3AA}" type="sibTrans" cxnId="{66D8B2A3-34CE-4267-8F36-F55463D34614}">
      <dgm:prSet/>
      <dgm:spPr/>
      <dgm:t>
        <a:bodyPr/>
        <a:lstStyle/>
        <a:p>
          <a:endParaRPr lang="en-US"/>
        </a:p>
      </dgm:t>
    </dgm:pt>
    <dgm:pt modelId="{3F83C9B8-3141-4C67-8CAF-6BFCFD980B54}">
      <dgm:prSet custT="1"/>
      <dgm:spPr/>
      <dgm:t>
        <a:bodyPr/>
        <a:lstStyle/>
        <a:p>
          <a:r>
            <a:rPr lang="en-GB" sz="2000" b="1">
              <a:solidFill>
                <a:schemeClr val="tx1"/>
              </a:solidFill>
            </a:rPr>
            <a:t>Expert assessment of </a:t>
          </a:r>
          <a:r>
            <a:rPr lang="en-GB" sz="2000" b="1" err="1">
              <a:solidFill>
                <a:schemeClr val="tx1"/>
              </a:solidFill>
            </a:rPr>
            <a:t>Bronagh’s</a:t>
          </a:r>
          <a:r>
            <a:rPr lang="en-GB" sz="2000" b="1">
              <a:solidFill>
                <a:schemeClr val="tx1"/>
              </a:solidFill>
            </a:rPr>
            <a:t> strengths and adjustment requirements</a:t>
          </a:r>
          <a:endParaRPr lang="en-US" sz="2000" b="1">
            <a:solidFill>
              <a:schemeClr val="tx1"/>
            </a:solidFill>
          </a:endParaRPr>
        </a:p>
      </dgm:t>
    </dgm:pt>
    <dgm:pt modelId="{C3E9DC4A-2DC2-49B3-81B5-13FC022629C4}" type="parTrans" cxnId="{F4E99543-DA61-4801-95E9-61ED7447C6F9}">
      <dgm:prSet/>
      <dgm:spPr/>
      <dgm:t>
        <a:bodyPr/>
        <a:lstStyle/>
        <a:p>
          <a:endParaRPr lang="en-US"/>
        </a:p>
      </dgm:t>
    </dgm:pt>
    <dgm:pt modelId="{A8807823-56A4-48F6-B972-810AF9F28B82}" type="sibTrans" cxnId="{F4E99543-DA61-4801-95E9-61ED7447C6F9}">
      <dgm:prSet/>
      <dgm:spPr/>
      <dgm:t>
        <a:bodyPr/>
        <a:lstStyle/>
        <a:p>
          <a:endParaRPr lang="en-US"/>
        </a:p>
      </dgm:t>
    </dgm:pt>
    <dgm:pt modelId="{C48F3CEB-0179-4828-8E8D-45B553F76F4F}">
      <dgm:prSet custT="1"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D9D31997-6481-4A63-9CFF-76051B0DD00B}" type="parTrans" cxnId="{53A8B207-F340-428A-85FE-2C74B66DBA17}">
      <dgm:prSet/>
      <dgm:spPr/>
      <dgm:t>
        <a:bodyPr/>
        <a:lstStyle/>
        <a:p>
          <a:endParaRPr lang="en-GB"/>
        </a:p>
      </dgm:t>
    </dgm:pt>
    <dgm:pt modelId="{76FF8BFC-7698-4E53-B570-1E685D0EFB40}" type="sibTrans" cxnId="{53A8B207-F340-428A-85FE-2C74B66DBA17}">
      <dgm:prSet/>
      <dgm:spPr/>
      <dgm:t>
        <a:bodyPr/>
        <a:lstStyle/>
        <a:p>
          <a:endParaRPr lang="en-GB"/>
        </a:p>
      </dgm:t>
    </dgm:pt>
    <dgm:pt modelId="{9A9253D5-FB3B-478A-8868-6D9CCF865C93}">
      <dgm:prSet custT="1"/>
      <dgm:spPr/>
      <dgm:t>
        <a:bodyPr/>
        <a:lstStyle/>
        <a:p>
          <a:r>
            <a:rPr lang="en-US" sz="2000" b="1">
              <a:solidFill>
                <a:schemeClr val="tx1"/>
              </a:solidFill>
            </a:rPr>
            <a:t>ADHD Coach suggests strategies for </a:t>
          </a:r>
          <a:r>
            <a:rPr lang="en-US" sz="2000" b="1" err="1">
              <a:solidFill>
                <a:schemeClr val="tx1"/>
              </a:solidFill>
            </a:rPr>
            <a:t>Bronagh</a:t>
          </a:r>
          <a:r>
            <a:rPr lang="en-US" sz="2000" b="1">
              <a:solidFill>
                <a:schemeClr val="tx1"/>
              </a:solidFill>
            </a:rPr>
            <a:t> and her colleagues, e.g. agenda in advance of meetings, sensitive chairing, positive communication, follow-up notes</a:t>
          </a:r>
        </a:p>
      </dgm:t>
    </dgm:pt>
    <dgm:pt modelId="{FBE83AD0-5D25-416E-B33F-B201945234B9}" type="parTrans" cxnId="{F4EDB345-65B3-401C-B025-39A82634A663}">
      <dgm:prSet/>
      <dgm:spPr/>
      <dgm:t>
        <a:bodyPr/>
        <a:lstStyle/>
        <a:p>
          <a:endParaRPr lang="en-GB"/>
        </a:p>
      </dgm:t>
    </dgm:pt>
    <dgm:pt modelId="{17D078D3-7D51-445F-A3CE-6AEF45579229}" type="sibTrans" cxnId="{F4EDB345-65B3-401C-B025-39A82634A663}">
      <dgm:prSet/>
      <dgm:spPr/>
      <dgm:t>
        <a:bodyPr/>
        <a:lstStyle/>
        <a:p>
          <a:endParaRPr lang="en-GB"/>
        </a:p>
      </dgm:t>
    </dgm:pt>
    <dgm:pt modelId="{E7E3A3BE-C042-4D94-8BBD-5D29AE1B1A53}">
      <dgm:prSet custT="1"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E74D2F9-905E-4736-9FA6-17E0C7972536}" type="parTrans" cxnId="{5388B765-7B3B-4AB9-A267-D458224E1BE2}">
      <dgm:prSet/>
      <dgm:spPr/>
    </dgm:pt>
    <dgm:pt modelId="{DE86BBCD-F176-4AAE-B224-4FDD8D404870}" type="sibTrans" cxnId="{5388B765-7B3B-4AB9-A267-D458224E1BE2}">
      <dgm:prSet/>
      <dgm:spPr/>
    </dgm:pt>
    <dgm:pt modelId="{200C4D02-6DCB-4B8D-991A-A0637D9F3FEB}">
      <dgm:prSet custT="1"/>
      <dgm:spPr/>
      <dgm:t>
        <a:bodyPr/>
        <a:lstStyle/>
        <a:p>
          <a:r>
            <a:rPr lang="en-US" sz="2000" b="1">
              <a:solidFill>
                <a:schemeClr val="tx1"/>
              </a:solidFill>
            </a:rPr>
            <a:t>Through the employer’s EAP, </a:t>
          </a:r>
          <a:r>
            <a:rPr lang="en-US" sz="2000" b="1" err="1">
              <a:solidFill>
                <a:schemeClr val="tx1"/>
              </a:solidFill>
            </a:rPr>
            <a:t>Bronagh</a:t>
          </a:r>
          <a:r>
            <a:rPr lang="en-US" sz="2000" b="1">
              <a:solidFill>
                <a:schemeClr val="tx1"/>
              </a:solidFill>
            </a:rPr>
            <a:t> attends CBT, to help develop personal strategies and understanding, including issues relating to RSD</a:t>
          </a:r>
        </a:p>
      </dgm:t>
    </dgm:pt>
    <dgm:pt modelId="{BD8A8FCD-51C4-41A3-A0B1-E5B22E1AD820}" type="parTrans" cxnId="{42492397-6BE0-4625-894E-2E6DA09AA47A}">
      <dgm:prSet/>
      <dgm:spPr/>
    </dgm:pt>
    <dgm:pt modelId="{FC40B4BB-0B8A-4E99-BF49-50B64A7500E8}" type="sibTrans" cxnId="{42492397-6BE0-4625-894E-2E6DA09AA47A}">
      <dgm:prSet/>
      <dgm:spPr/>
    </dgm:pt>
    <dgm:pt modelId="{92357933-50D1-4EAF-8FB5-871F289F24D2}">
      <dgm:prSet custT="1"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046E294-C89E-4214-8431-226D2A433836}" type="parTrans" cxnId="{2079CD3A-9FC8-44B3-ADBE-873517FBE2B5}">
      <dgm:prSet/>
      <dgm:spPr/>
    </dgm:pt>
    <dgm:pt modelId="{43164124-5231-419F-AA6F-2AF5A237D7D5}" type="sibTrans" cxnId="{2079CD3A-9FC8-44B3-ADBE-873517FBE2B5}">
      <dgm:prSet/>
      <dgm:spPr/>
    </dgm:pt>
    <dgm:pt modelId="{8939716C-0E65-4DE0-B274-6CC9489BAAD8}">
      <dgm:prSet custT="1"/>
      <dgm:spPr/>
      <dgm:t>
        <a:bodyPr/>
        <a:lstStyle/>
        <a:p>
          <a:r>
            <a:rPr lang="en-GB" sz="2000" b="1">
              <a:solidFill>
                <a:schemeClr val="tx1"/>
              </a:solidFill>
            </a:rPr>
            <a:t>ADHD Awareness for the organisation (with </a:t>
          </a:r>
          <a:r>
            <a:rPr lang="en-GB" sz="2000" b="1" err="1">
              <a:solidFill>
                <a:schemeClr val="tx1"/>
              </a:solidFill>
            </a:rPr>
            <a:t>Bronagh’s</a:t>
          </a:r>
          <a:r>
            <a:rPr lang="en-GB" sz="2000" b="1">
              <a:solidFill>
                <a:schemeClr val="tx1"/>
              </a:solidFill>
            </a:rPr>
            <a:t> consent)</a:t>
          </a:r>
          <a:endParaRPr lang="en-US" sz="2000" b="1">
            <a:solidFill>
              <a:schemeClr val="tx1"/>
            </a:solidFill>
          </a:endParaRPr>
        </a:p>
      </dgm:t>
    </dgm:pt>
    <dgm:pt modelId="{C4E62678-3E5F-40B9-81BA-498D618368C6}" type="sibTrans" cxnId="{B28CE4B8-CCFB-4C8F-96D5-86B6B76871A2}">
      <dgm:prSet/>
      <dgm:spPr/>
      <dgm:t>
        <a:bodyPr/>
        <a:lstStyle/>
        <a:p>
          <a:endParaRPr lang="en-US"/>
        </a:p>
      </dgm:t>
    </dgm:pt>
    <dgm:pt modelId="{501036B3-8B41-434E-AC9A-EC5E8E7DBA04}" type="parTrans" cxnId="{B28CE4B8-CCFB-4C8F-96D5-86B6B76871A2}">
      <dgm:prSet/>
      <dgm:spPr/>
      <dgm:t>
        <a:bodyPr/>
        <a:lstStyle/>
        <a:p>
          <a:endParaRPr lang="en-US"/>
        </a:p>
      </dgm:t>
    </dgm:pt>
    <dgm:pt modelId="{658AC0E1-470E-4908-B4D1-8CFF9EA29EE0}" type="pres">
      <dgm:prSet presAssocID="{92F4612B-9EE0-4B81-A008-648A7B6D5FA8}" presName="Name0" presStyleCnt="0">
        <dgm:presLayoutVars>
          <dgm:dir/>
          <dgm:resizeHandles val="exact"/>
        </dgm:presLayoutVars>
      </dgm:prSet>
      <dgm:spPr/>
    </dgm:pt>
    <dgm:pt modelId="{3108C1EC-4AEE-42A5-8300-8655A931FBEB}" type="pres">
      <dgm:prSet presAssocID="{954B011D-6A6E-42DC-982C-D6B44730BE81}" presName="parAndChTx" presStyleLbl="node1" presStyleIdx="0" presStyleCnt="2" custScaleX="57186" custScaleY="97922">
        <dgm:presLayoutVars>
          <dgm:bulletEnabled val="1"/>
        </dgm:presLayoutVars>
      </dgm:prSet>
      <dgm:spPr/>
    </dgm:pt>
    <dgm:pt modelId="{77F9B611-57DC-499F-AE77-D8747D3874A6}" type="pres">
      <dgm:prSet presAssocID="{36DC0889-0A34-49AC-925A-A0D808C73FEF}" presName="parAndChSpace" presStyleCnt="0"/>
      <dgm:spPr/>
    </dgm:pt>
    <dgm:pt modelId="{31AC8E53-9BAD-488D-BAEB-0439E0FE4E75}" type="pres">
      <dgm:prSet presAssocID="{DFD7EF36-896E-48EE-A4DD-CA7C764DFF6C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53A8B207-F340-428A-85FE-2C74B66DBA17}" srcId="{DFD7EF36-896E-48EE-A4DD-CA7C764DFF6C}" destId="{C48F3CEB-0179-4828-8E8D-45B553F76F4F}" srcOrd="1" destOrd="0" parTransId="{D9D31997-6481-4A63-9CFF-76051B0DD00B}" sibTransId="{76FF8BFC-7698-4E53-B570-1E685D0EFB40}"/>
    <dgm:cxn modelId="{E6305E20-C6CC-4F8D-B9DE-E8DCC76A323D}" type="presOf" srcId="{9A9253D5-FB3B-478A-8868-6D9CCF865C93}" destId="{31AC8E53-9BAD-488D-BAEB-0439E0FE4E75}" srcOrd="0" destOrd="5" presId="urn:microsoft.com/office/officeart/2005/8/layout/hChevron3"/>
    <dgm:cxn modelId="{7025D721-F9EB-4C0E-9C8B-6E1115B58E95}" type="presOf" srcId="{8939716C-0E65-4DE0-B274-6CC9489BAAD8}" destId="{31AC8E53-9BAD-488D-BAEB-0439E0FE4E75}" srcOrd="0" destOrd="1" presId="urn:microsoft.com/office/officeart/2005/8/layout/hChevron3"/>
    <dgm:cxn modelId="{F2BDB626-C857-4182-AC19-ACB3E2A48A36}" srcId="{92F4612B-9EE0-4B81-A008-648A7B6D5FA8}" destId="{954B011D-6A6E-42DC-982C-D6B44730BE81}" srcOrd="0" destOrd="0" parTransId="{8EFE1D30-8030-4624-833E-1281FCBB426D}" sibTransId="{36DC0889-0A34-49AC-925A-A0D808C73FEF}"/>
    <dgm:cxn modelId="{7244D526-427F-430B-82A2-DD6A680223E5}" type="presOf" srcId="{92F4612B-9EE0-4B81-A008-648A7B6D5FA8}" destId="{658AC0E1-470E-4908-B4D1-8CFF9EA29EE0}" srcOrd="0" destOrd="0" presId="urn:microsoft.com/office/officeart/2005/8/layout/hChevron3"/>
    <dgm:cxn modelId="{2079CD3A-9FC8-44B3-ADBE-873517FBE2B5}" srcId="{DFD7EF36-896E-48EE-A4DD-CA7C764DFF6C}" destId="{92357933-50D1-4EAF-8FB5-871F289F24D2}" srcOrd="5" destOrd="0" parTransId="{C046E294-C89E-4214-8431-226D2A433836}" sibTransId="{43164124-5231-419F-AA6F-2AF5A237D7D5}"/>
    <dgm:cxn modelId="{F4E99543-DA61-4801-95E9-61ED7447C6F9}" srcId="{DFD7EF36-896E-48EE-A4DD-CA7C764DFF6C}" destId="{3F83C9B8-3141-4C67-8CAF-6BFCFD980B54}" srcOrd="2" destOrd="0" parTransId="{C3E9DC4A-2DC2-49B3-81B5-13FC022629C4}" sibTransId="{A8807823-56A4-48F6-B972-810AF9F28B82}"/>
    <dgm:cxn modelId="{F4EDB345-65B3-401C-B025-39A82634A663}" srcId="{DFD7EF36-896E-48EE-A4DD-CA7C764DFF6C}" destId="{9A9253D5-FB3B-478A-8868-6D9CCF865C93}" srcOrd="4" destOrd="0" parTransId="{FBE83AD0-5D25-416E-B33F-B201945234B9}" sibTransId="{17D078D3-7D51-445F-A3CE-6AEF45579229}"/>
    <dgm:cxn modelId="{5388B765-7B3B-4AB9-A267-D458224E1BE2}" srcId="{DFD7EF36-896E-48EE-A4DD-CA7C764DFF6C}" destId="{E7E3A3BE-C042-4D94-8BBD-5D29AE1B1A53}" srcOrd="3" destOrd="0" parTransId="{BE74D2F9-905E-4736-9FA6-17E0C7972536}" sibTransId="{DE86BBCD-F176-4AAE-B224-4FDD8D404870}"/>
    <dgm:cxn modelId="{5A03EB66-27CD-4BFC-95CD-D2C9682464D6}" type="presOf" srcId="{3F83C9B8-3141-4C67-8CAF-6BFCFD980B54}" destId="{31AC8E53-9BAD-488D-BAEB-0439E0FE4E75}" srcOrd="0" destOrd="3" presId="urn:microsoft.com/office/officeart/2005/8/layout/hChevron3"/>
    <dgm:cxn modelId="{42492397-6BE0-4625-894E-2E6DA09AA47A}" srcId="{DFD7EF36-896E-48EE-A4DD-CA7C764DFF6C}" destId="{200C4D02-6DCB-4B8D-991A-A0637D9F3FEB}" srcOrd="6" destOrd="0" parTransId="{BD8A8FCD-51C4-41A3-A0B1-E5B22E1AD820}" sibTransId="{FC40B4BB-0B8A-4E99-BF49-50B64A7500E8}"/>
    <dgm:cxn modelId="{66D8B2A3-34CE-4267-8F36-F55463D34614}" srcId="{92F4612B-9EE0-4B81-A008-648A7B6D5FA8}" destId="{DFD7EF36-896E-48EE-A4DD-CA7C764DFF6C}" srcOrd="1" destOrd="0" parTransId="{3956A403-5A8C-495D-A180-6ADF1DF756BC}" sibTransId="{664E8C49-A4D9-48BD-A06C-E729E1F4B3AA}"/>
    <dgm:cxn modelId="{495FD0A5-79D8-4515-83DC-1A9A8B87758A}" type="presOf" srcId="{92357933-50D1-4EAF-8FB5-871F289F24D2}" destId="{31AC8E53-9BAD-488D-BAEB-0439E0FE4E75}" srcOrd="0" destOrd="6" presId="urn:microsoft.com/office/officeart/2005/8/layout/hChevron3"/>
    <dgm:cxn modelId="{3507B5B5-25AD-4363-BACC-5B6CA9B54D95}" type="presOf" srcId="{DFD7EF36-896E-48EE-A4DD-CA7C764DFF6C}" destId="{31AC8E53-9BAD-488D-BAEB-0439E0FE4E75}" srcOrd="0" destOrd="0" presId="urn:microsoft.com/office/officeart/2005/8/layout/hChevron3"/>
    <dgm:cxn modelId="{B28CE4B8-CCFB-4C8F-96D5-86B6B76871A2}" srcId="{DFD7EF36-896E-48EE-A4DD-CA7C764DFF6C}" destId="{8939716C-0E65-4DE0-B274-6CC9489BAAD8}" srcOrd="0" destOrd="0" parTransId="{501036B3-8B41-434E-AC9A-EC5E8E7DBA04}" sibTransId="{C4E62678-3E5F-40B9-81BA-498D618368C6}"/>
    <dgm:cxn modelId="{0C46E9C2-1E16-49EF-8A10-5817AC0EF1A5}" type="presOf" srcId="{200C4D02-6DCB-4B8D-991A-A0637D9F3FEB}" destId="{31AC8E53-9BAD-488D-BAEB-0439E0FE4E75}" srcOrd="0" destOrd="7" presId="urn:microsoft.com/office/officeart/2005/8/layout/hChevron3"/>
    <dgm:cxn modelId="{D13081C3-EDDE-4142-A369-15A080BA0BCA}" type="presOf" srcId="{954B011D-6A6E-42DC-982C-D6B44730BE81}" destId="{3108C1EC-4AEE-42A5-8300-8655A931FBEB}" srcOrd="0" destOrd="0" presId="urn:microsoft.com/office/officeart/2005/8/layout/hChevron3"/>
    <dgm:cxn modelId="{D49B31C8-A009-4E85-97BE-8D48352DE6C3}" type="presOf" srcId="{E7E3A3BE-C042-4D94-8BBD-5D29AE1B1A53}" destId="{31AC8E53-9BAD-488D-BAEB-0439E0FE4E75}" srcOrd="0" destOrd="4" presId="urn:microsoft.com/office/officeart/2005/8/layout/hChevron3"/>
    <dgm:cxn modelId="{8A6F56FD-4C4B-4ACB-BD02-9A4C13574040}" type="presOf" srcId="{C48F3CEB-0179-4828-8E8D-45B553F76F4F}" destId="{31AC8E53-9BAD-488D-BAEB-0439E0FE4E75}" srcOrd="0" destOrd="2" presId="urn:microsoft.com/office/officeart/2005/8/layout/hChevron3"/>
    <dgm:cxn modelId="{93636DE9-5701-4AB2-A8E0-BE925ED80B85}" type="presParOf" srcId="{658AC0E1-470E-4908-B4D1-8CFF9EA29EE0}" destId="{3108C1EC-4AEE-42A5-8300-8655A931FBEB}" srcOrd="0" destOrd="0" presId="urn:microsoft.com/office/officeart/2005/8/layout/hChevron3"/>
    <dgm:cxn modelId="{01072D3D-9888-4AE3-A167-F8FC734A867A}" type="presParOf" srcId="{658AC0E1-470E-4908-B4D1-8CFF9EA29EE0}" destId="{77F9B611-57DC-499F-AE77-D8747D3874A6}" srcOrd="1" destOrd="0" presId="urn:microsoft.com/office/officeart/2005/8/layout/hChevron3"/>
    <dgm:cxn modelId="{84BF8EED-E804-4421-A60B-E235DA82A83B}" type="presParOf" srcId="{658AC0E1-470E-4908-B4D1-8CFF9EA29EE0}" destId="{31AC8E53-9BAD-488D-BAEB-0439E0FE4E7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6E5E16-202F-409D-BFC0-2CD1A44ACFA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60AA8D-A5F1-4B71-A36F-63EDD5EB9EAA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2200">
              <a:solidFill>
                <a:srgbClr val="FFFFFF"/>
              </a:solidFill>
              <a:latin typeface="Calibri"/>
              <a:ea typeface="+mn-ea"/>
              <a:cs typeface="+mn-cs"/>
            </a:rPr>
            <a:t>“I have the right ideas but can’t put them on paper”</a:t>
          </a:r>
        </a:p>
      </dgm:t>
    </dgm:pt>
    <dgm:pt modelId="{F4A94F05-6867-412F-A32E-557D700FDD73}" type="parTrans" cxnId="{5D005B2B-E24B-480E-AD2A-FF7A84EEC27E}">
      <dgm:prSet/>
      <dgm:spPr/>
      <dgm:t>
        <a:bodyPr/>
        <a:lstStyle/>
        <a:p>
          <a:endParaRPr lang="en-US"/>
        </a:p>
      </dgm:t>
    </dgm:pt>
    <dgm:pt modelId="{B43850D0-CB8E-419E-9DDD-B62F46B5F171}" type="sibTrans" cxnId="{5D005B2B-E24B-480E-AD2A-FF7A84EEC27E}">
      <dgm:prSet/>
      <dgm:spPr/>
      <dgm:t>
        <a:bodyPr/>
        <a:lstStyle/>
        <a:p>
          <a:endParaRPr lang="en-US"/>
        </a:p>
      </dgm:t>
    </dgm:pt>
    <dgm:pt modelId="{9C95BE9C-7B79-404E-83CC-11ED772F7B56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2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“I can’t take in what is being said to me”</a:t>
          </a:r>
        </a:p>
      </dgm:t>
    </dgm:pt>
    <dgm:pt modelId="{90B26A7D-554C-47FD-89C9-6E3C17CFDCC5}" type="parTrans" cxnId="{53A8ECDE-74C4-4EBD-8897-45B0A643E9D7}">
      <dgm:prSet/>
      <dgm:spPr/>
      <dgm:t>
        <a:bodyPr/>
        <a:lstStyle/>
        <a:p>
          <a:endParaRPr lang="en-US"/>
        </a:p>
      </dgm:t>
    </dgm:pt>
    <dgm:pt modelId="{FCF3DB33-35FA-4EA5-812E-26067A0CB65C}" type="sibTrans" cxnId="{53A8ECDE-74C4-4EBD-8897-45B0A643E9D7}">
      <dgm:prSet/>
      <dgm:spPr/>
      <dgm:t>
        <a:bodyPr/>
        <a:lstStyle/>
        <a:p>
          <a:endParaRPr lang="en-US"/>
        </a:p>
      </dgm:t>
    </dgm:pt>
    <dgm:pt modelId="{A5174D62-3EF3-400D-9F24-D0F93349E141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2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“When I read, the words jump from the page”</a:t>
          </a:r>
        </a:p>
      </dgm:t>
    </dgm:pt>
    <dgm:pt modelId="{ECFE77C8-E0E6-4FF2-9726-5C93E1625F7A}" type="parTrans" cxnId="{15D10AB0-1C1B-44C7-9557-9FAB8B187A99}">
      <dgm:prSet/>
      <dgm:spPr/>
      <dgm:t>
        <a:bodyPr/>
        <a:lstStyle/>
        <a:p>
          <a:endParaRPr lang="en-US"/>
        </a:p>
      </dgm:t>
    </dgm:pt>
    <dgm:pt modelId="{6A79ACD6-C484-4BA1-8F03-CDC4B7E28C5A}" type="sibTrans" cxnId="{15D10AB0-1C1B-44C7-9557-9FAB8B187A99}">
      <dgm:prSet/>
      <dgm:spPr/>
      <dgm:t>
        <a:bodyPr/>
        <a:lstStyle/>
        <a:p>
          <a:endParaRPr lang="en-US"/>
        </a:p>
      </dgm:t>
    </dgm:pt>
    <dgm:pt modelId="{18394B3C-888F-4FD4-801C-B69E7ACF7227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220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“I was always told I was stupid at school”</a:t>
          </a:r>
        </a:p>
      </dgm:t>
    </dgm:pt>
    <dgm:pt modelId="{DC6E6D96-82B1-4C8D-84CA-239F30E9ED7A}" type="parTrans" cxnId="{D5CFFA03-6A3F-4CB6-A601-ECCC2E26573A}">
      <dgm:prSet/>
      <dgm:spPr/>
      <dgm:t>
        <a:bodyPr/>
        <a:lstStyle/>
        <a:p>
          <a:endParaRPr lang="en-US"/>
        </a:p>
      </dgm:t>
    </dgm:pt>
    <dgm:pt modelId="{93DBF2DA-E424-4D92-87C0-A530F6891897}" type="sibTrans" cxnId="{D5CFFA03-6A3F-4CB6-A601-ECCC2E26573A}">
      <dgm:prSet/>
      <dgm:spPr/>
      <dgm:t>
        <a:bodyPr/>
        <a:lstStyle/>
        <a:p>
          <a:endParaRPr lang="en-US"/>
        </a:p>
      </dgm:t>
    </dgm:pt>
    <dgm:pt modelId="{EB15CADC-B326-4074-AE01-AC3728AAFE11}" type="pres">
      <dgm:prSet presAssocID="{406E5E16-202F-409D-BFC0-2CD1A44ACFAE}" presName="linear" presStyleCnt="0">
        <dgm:presLayoutVars>
          <dgm:animLvl val="lvl"/>
          <dgm:resizeHandles val="exact"/>
        </dgm:presLayoutVars>
      </dgm:prSet>
      <dgm:spPr/>
    </dgm:pt>
    <dgm:pt modelId="{E0D18266-B6D4-4D9C-83BE-48D9582EA6A7}" type="pres">
      <dgm:prSet presAssocID="{6060AA8D-A5F1-4B71-A36F-63EDD5EB9EA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8DF1B8B-384F-4D7B-BCBE-F11CA903A6D2}" type="pres">
      <dgm:prSet presAssocID="{B43850D0-CB8E-419E-9DDD-B62F46B5F171}" presName="spacer" presStyleCnt="0"/>
      <dgm:spPr/>
    </dgm:pt>
    <dgm:pt modelId="{E1CCB063-F265-4BF9-9471-45870AA0F691}" type="pres">
      <dgm:prSet presAssocID="{9C95BE9C-7B79-404E-83CC-11ED772F7B5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AB6391-956B-4306-8FC5-BD43356C1A27}" type="pres">
      <dgm:prSet presAssocID="{FCF3DB33-35FA-4EA5-812E-26067A0CB65C}" presName="spacer" presStyleCnt="0"/>
      <dgm:spPr/>
    </dgm:pt>
    <dgm:pt modelId="{E2519489-F38D-4423-A5C9-24EC3F2AF1E7}" type="pres">
      <dgm:prSet presAssocID="{A5174D62-3EF3-400D-9F24-D0F93349E14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67C361-F7FA-4D6D-8C15-1FF72DE389AE}" type="pres">
      <dgm:prSet presAssocID="{6A79ACD6-C484-4BA1-8F03-CDC4B7E28C5A}" presName="spacer" presStyleCnt="0"/>
      <dgm:spPr/>
    </dgm:pt>
    <dgm:pt modelId="{34CF81FD-CE56-4C6A-B166-7E088615A9BF}" type="pres">
      <dgm:prSet presAssocID="{18394B3C-888F-4FD4-801C-B69E7ACF722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996A600-8B93-435C-93B8-42E8AB563B07}" type="presOf" srcId="{6060AA8D-A5F1-4B71-A36F-63EDD5EB9EAA}" destId="{E0D18266-B6D4-4D9C-83BE-48D9582EA6A7}" srcOrd="0" destOrd="0" presId="urn:microsoft.com/office/officeart/2005/8/layout/vList2"/>
    <dgm:cxn modelId="{D5CFFA03-6A3F-4CB6-A601-ECCC2E26573A}" srcId="{406E5E16-202F-409D-BFC0-2CD1A44ACFAE}" destId="{18394B3C-888F-4FD4-801C-B69E7ACF7227}" srcOrd="3" destOrd="0" parTransId="{DC6E6D96-82B1-4C8D-84CA-239F30E9ED7A}" sibTransId="{93DBF2DA-E424-4D92-87C0-A530F6891897}"/>
    <dgm:cxn modelId="{D2C20E27-7158-40DB-BC25-4CCAC32792EB}" type="presOf" srcId="{406E5E16-202F-409D-BFC0-2CD1A44ACFAE}" destId="{EB15CADC-B326-4074-AE01-AC3728AAFE11}" srcOrd="0" destOrd="0" presId="urn:microsoft.com/office/officeart/2005/8/layout/vList2"/>
    <dgm:cxn modelId="{5D005B2B-E24B-480E-AD2A-FF7A84EEC27E}" srcId="{406E5E16-202F-409D-BFC0-2CD1A44ACFAE}" destId="{6060AA8D-A5F1-4B71-A36F-63EDD5EB9EAA}" srcOrd="0" destOrd="0" parTransId="{F4A94F05-6867-412F-A32E-557D700FDD73}" sibTransId="{B43850D0-CB8E-419E-9DDD-B62F46B5F171}"/>
    <dgm:cxn modelId="{6DF00534-8152-48A6-8BC7-BF7965046D2F}" type="presOf" srcId="{18394B3C-888F-4FD4-801C-B69E7ACF7227}" destId="{34CF81FD-CE56-4C6A-B166-7E088615A9BF}" srcOrd="0" destOrd="0" presId="urn:microsoft.com/office/officeart/2005/8/layout/vList2"/>
    <dgm:cxn modelId="{468DFA55-38E9-416F-B9BE-6DCB39854C25}" type="presOf" srcId="{9C95BE9C-7B79-404E-83CC-11ED772F7B56}" destId="{E1CCB063-F265-4BF9-9471-45870AA0F691}" srcOrd="0" destOrd="0" presId="urn:microsoft.com/office/officeart/2005/8/layout/vList2"/>
    <dgm:cxn modelId="{15D10AB0-1C1B-44C7-9557-9FAB8B187A99}" srcId="{406E5E16-202F-409D-BFC0-2CD1A44ACFAE}" destId="{A5174D62-3EF3-400D-9F24-D0F93349E141}" srcOrd="2" destOrd="0" parTransId="{ECFE77C8-E0E6-4FF2-9726-5C93E1625F7A}" sibTransId="{6A79ACD6-C484-4BA1-8F03-CDC4B7E28C5A}"/>
    <dgm:cxn modelId="{AFCA89D6-77B1-4678-83F2-CC06E7B59449}" type="presOf" srcId="{A5174D62-3EF3-400D-9F24-D0F93349E141}" destId="{E2519489-F38D-4423-A5C9-24EC3F2AF1E7}" srcOrd="0" destOrd="0" presId="urn:microsoft.com/office/officeart/2005/8/layout/vList2"/>
    <dgm:cxn modelId="{53A8ECDE-74C4-4EBD-8897-45B0A643E9D7}" srcId="{406E5E16-202F-409D-BFC0-2CD1A44ACFAE}" destId="{9C95BE9C-7B79-404E-83CC-11ED772F7B56}" srcOrd="1" destOrd="0" parTransId="{90B26A7D-554C-47FD-89C9-6E3C17CFDCC5}" sibTransId="{FCF3DB33-35FA-4EA5-812E-26067A0CB65C}"/>
    <dgm:cxn modelId="{72E45560-3EF4-4886-BF67-7322EB0229A1}" type="presParOf" srcId="{EB15CADC-B326-4074-AE01-AC3728AAFE11}" destId="{E0D18266-B6D4-4D9C-83BE-48D9582EA6A7}" srcOrd="0" destOrd="0" presId="urn:microsoft.com/office/officeart/2005/8/layout/vList2"/>
    <dgm:cxn modelId="{D87CD979-96D0-4C04-92F7-76E4EFA42716}" type="presParOf" srcId="{EB15CADC-B326-4074-AE01-AC3728AAFE11}" destId="{38DF1B8B-384F-4D7B-BCBE-F11CA903A6D2}" srcOrd="1" destOrd="0" presId="urn:microsoft.com/office/officeart/2005/8/layout/vList2"/>
    <dgm:cxn modelId="{416AA96E-286E-4021-9289-4558B584A974}" type="presParOf" srcId="{EB15CADC-B326-4074-AE01-AC3728AAFE11}" destId="{E1CCB063-F265-4BF9-9471-45870AA0F691}" srcOrd="2" destOrd="0" presId="urn:microsoft.com/office/officeart/2005/8/layout/vList2"/>
    <dgm:cxn modelId="{9ECD878D-106E-47A7-815F-CE5549A7F1E8}" type="presParOf" srcId="{EB15CADC-B326-4074-AE01-AC3728AAFE11}" destId="{50AB6391-956B-4306-8FC5-BD43356C1A27}" srcOrd="3" destOrd="0" presId="urn:microsoft.com/office/officeart/2005/8/layout/vList2"/>
    <dgm:cxn modelId="{78981F4B-860F-4002-92E3-646210C58C0C}" type="presParOf" srcId="{EB15CADC-B326-4074-AE01-AC3728AAFE11}" destId="{E2519489-F38D-4423-A5C9-24EC3F2AF1E7}" srcOrd="4" destOrd="0" presId="urn:microsoft.com/office/officeart/2005/8/layout/vList2"/>
    <dgm:cxn modelId="{888FDCFE-161D-40AD-81DA-2DE6E58A70AA}" type="presParOf" srcId="{EB15CADC-B326-4074-AE01-AC3728AAFE11}" destId="{CC67C361-F7FA-4D6D-8C15-1FF72DE389AE}" srcOrd="5" destOrd="0" presId="urn:microsoft.com/office/officeart/2005/8/layout/vList2"/>
    <dgm:cxn modelId="{F83E4A77-A736-4A2F-B58D-5F6F31CEDC1F}" type="presParOf" srcId="{EB15CADC-B326-4074-AE01-AC3728AAFE11}" destId="{34CF81FD-CE56-4C6A-B166-7E088615A9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BE6689-1792-41E0-BEF6-2ED832794019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69E0F2-3121-4DEF-AC83-698361CE723A}">
      <dgm:prSet/>
      <dgm:spPr/>
      <dgm:t>
        <a:bodyPr/>
        <a:lstStyle/>
        <a:p>
          <a:r>
            <a:rPr lang="en-GB" b="0">
              <a:latin typeface="Arial"/>
              <a:cs typeface="Arial"/>
            </a:rPr>
            <a:t>Making things multisensory: use pictures, symbols and colour</a:t>
          </a:r>
          <a:endParaRPr lang="en-US" b="0">
            <a:latin typeface="Arial"/>
            <a:cs typeface="Arial"/>
          </a:endParaRPr>
        </a:p>
      </dgm:t>
    </dgm:pt>
    <dgm:pt modelId="{8B4F52E3-6C53-440F-9033-786BB0E27ABE}" type="parTrans" cxnId="{0CF4FC0B-2668-49F0-8805-89E38421474C}">
      <dgm:prSet/>
      <dgm:spPr/>
      <dgm:t>
        <a:bodyPr/>
        <a:lstStyle/>
        <a:p>
          <a:endParaRPr lang="en-US"/>
        </a:p>
      </dgm:t>
    </dgm:pt>
    <dgm:pt modelId="{DC97E993-1499-4627-A39A-6C4EB82B29F7}" type="sibTrans" cxnId="{0CF4FC0B-2668-49F0-8805-89E38421474C}">
      <dgm:prSet/>
      <dgm:spPr/>
      <dgm:t>
        <a:bodyPr/>
        <a:lstStyle/>
        <a:p>
          <a:endParaRPr lang="en-US"/>
        </a:p>
      </dgm:t>
    </dgm:pt>
    <dgm:pt modelId="{B3192E2C-B434-49B4-81CB-55926373B36F}">
      <dgm:prSet/>
      <dgm:spPr/>
      <dgm:t>
        <a:bodyPr/>
        <a:lstStyle/>
        <a:p>
          <a:r>
            <a:rPr lang="en-GB">
              <a:latin typeface="Arial"/>
              <a:cs typeface="Arial"/>
            </a:rPr>
            <a:t>Memory aids, e.g. diaries, timers, text reminders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E884A-E335-4584-879E-3ABB8D1435CE}" type="parTrans" cxnId="{E67D20AE-CB1A-44FF-9D32-4BF338DE2788}">
      <dgm:prSet/>
      <dgm:spPr/>
      <dgm:t>
        <a:bodyPr/>
        <a:lstStyle/>
        <a:p>
          <a:endParaRPr lang="en-US"/>
        </a:p>
      </dgm:t>
    </dgm:pt>
    <dgm:pt modelId="{98F6C881-A09F-4362-A8AD-BA2758D75417}" type="sibTrans" cxnId="{E67D20AE-CB1A-44FF-9D32-4BF338DE2788}">
      <dgm:prSet/>
      <dgm:spPr/>
      <dgm:t>
        <a:bodyPr/>
        <a:lstStyle/>
        <a:p>
          <a:endParaRPr lang="en-US"/>
        </a:p>
      </dgm:t>
    </dgm:pt>
    <dgm:pt modelId="{DC92D95E-3B98-4575-99DC-DBA9768B6D0A}">
      <dgm:prSet/>
      <dgm:spPr/>
      <dgm:t>
        <a:bodyPr/>
        <a:lstStyle/>
        <a:p>
          <a:r>
            <a:rPr lang="en-GB">
              <a:latin typeface="Arial"/>
              <a:cs typeface="Arial"/>
            </a:rPr>
            <a:t>Allowing extra time for training, to learn skills, adjust to change, tests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225C3-D4D4-4087-8A41-013970FF7150}" type="parTrans" cxnId="{A5C37043-B3DF-44AF-BB2C-2843006881BA}">
      <dgm:prSet/>
      <dgm:spPr/>
      <dgm:t>
        <a:bodyPr/>
        <a:lstStyle/>
        <a:p>
          <a:endParaRPr lang="en-US"/>
        </a:p>
      </dgm:t>
    </dgm:pt>
    <dgm:pt modelId="{1536EE7C-E0C4-4842-B65C-CC4FD3A12F86}" type="sibTrans" cxnId="{A5C37043-B3DF-44AF-BB2C-2843006881BA}">
      <dgm:prSet/>
      <dgm:spPr/>
      <dgm:t>
        <a:bodyPr/>
        <a:lstStyle/>
        <a:p>
          <a:endParaRPr lang="en-US"/>
        </a:p>
      </dgm:t>
    </dgm:pt>
    <dgm:pt modelId="{307A1BFC-56B5-4CC7-BDA0-5AF0D694D261}">
      <dgm:prSet/>
      <dgm:spPr/>
      <dgm:t>
        <a:bodyPr/>
        <a:lstStyle/>
        <a:p>
          <a:r>
            <a:rPr lang="en-GB">
              <a:latin typeface="Arial"/>
              <a:cs typeface="Arial"/>
            </a:rPr>
            <a:t>Quiet room to aid concentration</a:t>
          </a:r>
          <a:endParaRPr lang="en-US">
            <a:latin typeface="Arial"/>
            <a:cs typeface="Arial"/>
          </a:endParaRPr>
        </a:p>
      </dgm:t>
    </dgm:pt>
    <dgm:pt modelId="{6D2E3402-9D1C-4E68-B585-DC85471335F9}" type="parTrans" cxnId="{395BE254-A610-4BC7-BBFB-70CF40AA3ED4}">
      <dgm:prSet/>
      <dgm:spPr/>
      <dgm:t>
        <a:bodyPr/>
        <a:lstStyle/>
        <a:p>
          <a:endParaRPr lang="en-US"/>
        </a:p>
      </dgm:t>
    </dgm:pt>
    <dgm:pt modelId="{5B94237B-42D3-4EBA-BC07-7706A52386E7}" type="sibTrans" cxnId="{395BE254-A610-4BC7-BBFB-70CF40AA3ED4}">
      <dgm:prSet/>
      <dgm:spPr/>
      <dgm:t>
        <a:bodyPr/>
        <a:lstStyle/>
        <a:p>
          <a:endParaRPr lang="en-US"/>
        </a:p>
      </dgm:t>
    </dgm:pt>
    <dgm:pt modelId="{5984186E-9A05-4DFF-B5B5-EA7539937FDF}">
      <dgm:prSet/>
      <dgm:spPr/>
      <dgm:t>
        <a:bodyPr/>
        <a:lstStyle/>
        <a:p>
          <a:r>
            <a:rPr lang="en-GB">
              <a:latin typeface="Arial"/>
              <a:cs typeface="Arial"/>
            </a:rPr>
            <a:t>Specialist software e.g. </a:t>
          </a:r>
          <a:r>
            <a:rPr lang="en-GB" err="1">
              <a:latin typeface="Arial"/>
              <a:cs typeface="Arial"/>
            </a:rPr>
            <a:t>Everway</a:t>
          </a:r>
          <a:r>
            <a:rPr lang="en-GB">
              <a:latin typeface="Arial"/>
              <a:cs typeface="Arial"/>
            </a:rPr>
            <a:t> (formerly </a:t>
          </a:r>
          <a:r>
            <a:rPr lang="en-GB" err="1">
              <a:latin typeface="Arial"/>
              <a:cs typeface="Arial"/>
            </a:rPr>
            <a:t>TextHelp</a:t>
          </a:r>
          <a:r>
            <a:rPr lang="en-GB">
              <a:latin typeface="Arial"/>
              <a:cs typeface="Arial"/>
            </a:rPr>
            <a:t>)</a:t>
          </a:r>
          <a:endParaRPr lang="en-US">
            <a:latin typeface="Arial"/>
            <a:cs typeface="Arial"/>
          </a:endParaRPr>
        </a:p>
      </dgm:t>
    </dgm:pt>
    <dgm:pt modelId="{229113D5-E1AC-4193-B1F0-6F0A951803A9}" type="parTrans" cxnId="{76A535AB-6A0B-4740-BFF3-46BA935C5FF5}">
      <dgm:prSet/>
      <dgm:spPr/>
      <dgm:t>
        <a:bodyPr/>
        <a:lstStyle/>
        <a:p>
          <a:endParaRPr lang="en-US"/>
        </a:p>
      </dgm:t>
    </dgm:pt>
    <dgm:pt modelId="{8068E5E3-81B8-4283-B10D-F73E2331300E}" type="sibTrans" cxnId="{76A535AB-6A0B-4740-BFF3-46BA935C5FF5}">
      <dgm:prSet/>
      <dgm:spPr/>
      <dgm:t>
        <a:bodyPr/>
        <a:lstStyle/>
        <a:p>
          <a:endParaRPr lang="en-US"/>
        </a:p>
      </dgm:t>
    </dgm:pt>
    <dgm:pt modelId="{E1E0867A-F5BE-459B-8418-82BE606BFEC1}">
      <dgm:prSet/>
      <dgm:spPr/>
      <dgm:t>
        <a:bodyPr/>
        <a:lstStyle/>
        <a:p>
          <a:r>
            <a:rPr lang="en-GB">
              <a:latin typeface="Arial"/>
              <a:cs typeface="Arial"/>
            </a:rPr>
            <a:t>Coloured paper or overlays and accessible font</a:t>
          </a:r>
          <a:endParaRPr lang="en-US">
            <a:latin typeface="Arial"/>
            <a:cs typeface="Arial"/>
          </a:endParaRPr>
        </a:p>
      </dgm:t>
    </dgm:pt>
    <dgm:pt modelId="{DAF357D6-D49B-4D0D-84DA-8E43B5746FEA}" type="parTrans" cxnId="{FD9B7E13-2B5E-4348-9AAC-FA2289A0561A}">
      <dgm:prSet/>
      <dgm:spPr/>
      <dgm:t>
        <a:bodyPr/>
        <a:lstStyle/>
        <a:p>
          <a:endParaRPr lang="en-US"/>
        </a:p>
      </dgm:t>
    </dgm:pt>
    <dgm:pt modelId="{3B3673A1-B1D5-43CE-840A-A80EE99F682B}" type="sibTrans" cxnId="{FD9B7E13-2B5E-4348-9AAC-FA2289A0561A}">
      <dgm:prSet/>
      <dgm:spPr/>
      <dgm:t>
        <a:bodyPr/>
        <a:lstStyle/>
        <a:p>
          <a:endParaRPr lang="en-US"/>
        </a:p>
      </dgm:t>
    </dgm:pt>
    <dgm:pt modelId="{0BE972ED-CB38-4939-89C9-A378BFC75968}" type="pres">
      <dgm:prSet presAssocID="{98BE6689-1792-41E0-BEF6-2ED832794019}" presName="vert0" presStyleCnt="0">
        <dgm:presLayoutVars>
          <dgm:dir/>
          <dgm:animOne val="branch"/>
          <dgm:animLvl val="lvl"/>
        </dgm:presLayoutVars>
      </dgm:prSet>
      <dgm:spPr/>
    </dgm:pt>
    <dgm:pt modelId="{5106E97C-E1F2-4E0A-BAAD-E5B12EFC6551}" type="pres">
      <dgm:prSet presAssocID="{7669E0F2-3121-4DEF-AC83-698361CE723A}" presName="thickLine" presStyleLbl="alignNode1" presStyleIdx="0" presStyleCnt="6"/>
      <dgm:spPr/>
    </dgm:pt>
    <dgm:pt modelId="{AFCFDA1D-1A23-4E8B-AC46-2F6F5FE26303}" type="pres">
      <dgm:prSet presAssocID="{7669E0F2-3121-4DEF-AC83-698361CE723A}" presName="horz1" presStyleCnt="0"/>
      <dgm:spPr/>
    </dgm:pt>
    <dgm:pt modelId="{48A8B1D4-3246-4BFB-9E72-3876477924F0}" type="pres">
      <dgm:prSet presAssocID="{7669E0F2-3121-4DEF-AC83-698361CE723A}" presName="tx1" presStyleLbl="revTx" presStyleIdx="0" presStyleCnt="6"/>
      <dgm:spPr/>
    </dgm:pt>
    <dgm:pt modelId="{35C0DFC5-D3E6-4F21-9033-754BE53D05EF}" type="pres">
      <dgm:prSet presAssocID="{7669E0F2-3121-4DEF-AC83-698361CE723A}" presName="vert1" presStyleCnt="0"/>
      <dgm:spPr/>
    </dgm:pt>
    <dgm:pt modelId="{36FDC033-F2B8-46B1-B6BB-B4F3238AD40B}" type="pres">
      <dgm:prSet presAssocID="{B3192E2C-B434-49B4-81CB-55926373B36F}" presName="thickLine" presStyleLbl="alignNode1" presStyleIdx="1" presStyleCnt="6"/>
      <dgm:spPr/>
    </dgm:pt>
    <dgm:pt modelId="{EFAEEA0F-69D8-410E-A209-1784329F3882}" type="pres">
      <dgm:prSet presAssocID="{B3192E2C-B434-49B4-81CB-55926373B36F}" presName="horz1" presStyleCnt="0"/>
      <dgm:spPr/>
    </dgm:pt>
    <dgm:pt modelId="{B3F598F3-7D52-46B7-BD25-E0CACBE9C376}" type="pres">
      <dgm:prSet presAssocID="{B3192E2C-B434-49B4-81CB-55926373B36F}" presName="tx1" presStyleLbl="revTx" presStyleIdx="1" presStyleCnt="6"/>
      <dgm:spPr/>
    </dgm:pt>
    <dgm:pt modelId="{6730F0B0-9938-4138-98EB-AADB033876A9}" type="pres">
      <dgm:prSet presAssocID="{B3192E2C-B434-49B4-81CB-55926373B36F}" presName="vert1" presStyleCnt="0"/>
      <dgm:spPr/>
    </dgm:pt>
    <dgm:pt modelId="{1699340F-B5EF-4155-9A5B-6BFFC44B9EB1}" type="pres">
      <dgm:prSet presAssocID="{DC92D95E-3B98-4575-99DC-DBA9768B6D0A}" presName="thickLine" presStyleLbl="alignNode1" presStyleIdx="2" presStyleCnt="6"/>
      <dgm:spPr/>
    </dgm:pt>
    <dgm:pt modelId="{C7598EFE-5CAF-4DBA-A226-5FB10D252CB5}" type="pres">
      <dgm:prSet presAssocID="{DC92D95E-3B98-4575-99DC-DBA9768B6D0A}" presName="horz1" presStyleCnt="0"/>
      <dgm:spPr/>
    </dgm:pt>
    <dgm:pt modelId="{DBD2566A-5850-4DF1-B154-68875474C17A}" type="pres">
      <dgm:prSet presAssocID="{DC92D95E-3B98-4575-99DC-DBA9768B6D0A}" presName="tx1" presStyleLbl="revTx" presStyleIdx="2" presStyleCnt="6"/>
      <dgm:spPr/>
    </dgm:pt>
    <dgm:pt modelId="{5B9E21D2-69C8-4544-9D9C-44EE1A426CFA}" type="pres">
      <dgm:prSet presAssocID="{DC92D95E-3B98-4575-99DC-DBA9768B6D0A}" presName="vert1" presStyleCnt="0"/>
      <dgm:spPr/>
    </dgm:pt>
    <dgm:pt modelId="{DC8874BD-810C-41C5-B7AE-6FB2921D6FE6}" type="pres">
      <dgm:prSet presAssocID="{307A1BFC-56B5-4CC7-BDA0-5AF0D694D261}" presName="thickLine" presStyleLbl="alignNode1" presStyleIdx="3" presStyleCnt="6"/>
      <dgm:spPr/>
    </dgm:pt>
    <dgm:pt modelId="{8117F6E6-71D6-4575-AFF0-2B4F9277803D}" type="pres">
      <dgm:prSet presAssocID="{307A1BFC-56B5-4CC7-BDA0-5AF0D694D261}" presName="horz1" presStyleCnt="0"/>
      <dgm:spPr/>
    </dgm:pt>
    <dgm:pt modelId="{B9C51CEB-7ADE-41E5-9AC9-78D566083FBD}" type="pres">
      <dgm:prSet presAssocID="{307A1BFC-56B5-4CC7-BDA0-5AF0D694D261}" presName="tx1" presStyleLbl="revTx" presStyleIdx="3" presStyleCnt="6"/>
      <dgm:spPr/>
    </dgm:pt>
    <dgm:pt modelId="{A9732DA6-2C9B-40A2-885F-37B99931E282}" type="pres">
      <dgm:prSet presAssocID="{307A1BFC-56B5-4CC7-BDA0-5AF0D694D261}" presName="vert1" presStyleCnt="0"/>
      <dgm:spPr/>
    </dgm:pt>
    <dgm:pt modelId="{23C04A32-0680-47D3-86A7-7A5333B50219}" type="pres">
      <dgm:prSet presAssocID="{5984186E-9A05-4DFF-B5B5-EA7539937FDF}" presName="thickLine" presStyleLbl="alignNode1" presStyleIdx="4" presStyleCnt="6"/>
      <dgm:spPr/>
    </dgm:pt>
    <dgm:pt modelId="{72E5CF61-EDD1-42EF-9B16-062321A2D927}" type="pres">
      <dgm:prSet presAssocID="{5984186E-9A05-4DFF-B5B5-EA7539937FDF}" presName="horz1" presStyleCnt="0"/>
      <dgm:spPr/>
    </dgm:pt>
    <dgm:pt modelId="{C211DB26-6976-4A0C-8A56-778DBE86A933}" type="pres">
      <dgm:prSet presAssocID="{5984186E-9A05-4DFF-B5B5-EA7539937FDF}" presName="tx1" presStyleLbl="revTx" presStyleIdx="4" presStyleCnt="6"/>
      <dgm:spPr/>
    </dgm:pt>
    <dgm:pt modelId="{47F62B1C-69AA-48D2-9F2F-A26F5A1737A6}" type="pres">
      <dgm:prSet presAssocID="{5984186E-9A05-4DFF-B5B5-EA7539937FDF}" presName="vert1" presStyleCnt="0"/>
      <dgm:spPr/>
    </dgm:pt>
    <dgm:pt modelId="{99BB9017-16A5-487B-8013-CD8E9F1B5AC2}" type="pres">
      <dgm:prSet presAssocID="{E1E0867A-F5BE-459B-8418-82BE606BFEC1}" presName="thickLine" presStyleLbl="alignNode1" presStyleIdx="5" presStyleCnt="6"/>
      <dgm:spPr/>
    </dgm:pt>
    <dgm:pt modelId="{0898FC8A-EA60-4B87-8A6C-A2A85CC89BDF}" type="pres">
      <dgm:prSet presAssocID="{E1E0867A-F5BE-459B-8418-82BE606BFEC1}" presName="horz1" presStyleCnt="0"/>
      <dgm:spPr/>
    </dgm:pt>
    <dgm:pt modelId="{4CADC7EE-D3F2-43F0-BFC3-2F033E9F1D1F}" type="pres">
      <dgm:prSet presAssocID="{E1E0867A-F5BE-459B-8418-82BE606BFEC1}" presName="tx1" presStyleLbl="revTx" presStyleIdx="5" presStyleCnt="6"/>
      <dgm:spPr/>
    </dgm:pt>
    <dgm:pt modelId="{E4E1CC17-CB9D-41F8-AE53-6D7242A6BDFC}" type="pres">
      <dgm:prSet presAssocID="{E1E0867A-F5BE-459B-8418-82BE606BFEC1}" presName="vert1" presStyleCnt="0"/>
      <dgm:spPr/>
    </dgm:pt>
  </dgm:ptLst>
  <dgm:cxnLst>
    <dgm:cxn modelId="{0CF4FC0B-2668-49F0-8805-89E38421474C}" srcId="{98BE6689-1792-41E0-BEF6-2ED832794019}" destId="{7669E0F2-3121-4DEF-AC83-698361CE723A}" srcOrd="0" destOrd="0" parTransId="{8B4F52E3-6C53-440F-9033-786BB0E27ABE}" sibTransId="{DC97E993-1499-4627-A39A-6C4EB82B29F7}"/>
    <dgm:cxn modelId="{D5E91312-12C0-40A7-B604-9525F7B321AF}" type="presOf" srcId="{B3192E2C-B434-49B4-81CB-55926373B36F}" destId="{B3F598F3-7D52-46B7-BD25-E0CACBE9C376}" srcOrd="0" destOrd="0" presId="urn:microsoft.com/office/officeart/2008/layout/LinedList"/>
    <dgm:cxn modelId="{FD9B7E13-2B5E-4348-9AAC-FA2289A0561A}" srcId="{98BE6689-1792-41E0-BEF6-2ED832794019}" destId="{E1E0867A-F5BE-459B-8418-82BE606BFEC1}" srcOrd="5" destOrd="0" parTransId="{DAF357D6-D49B-4D0D-84DA-8E43B5746FEA}" sibTransId="{3B3673A1-B1D5-43CE-840A-A80EE99F682B}"/>
    <dgm:cxn modelId="{C7BF4E17-984A-48BB-B3D0-8D42822F4703}" type="presOf" srcId="{7669E0F2-3121-4DEF-AC83-698361CE723A}" destId="{48A8B1D4-3246-4BFB-9E72-3876477924F0}" srcOrd="0" destOrd="0" presId="urn:microsoft.com/office/officeart/2008/layout/LinedList"/>
    <dgm:cxn modelId="{A5C37043-B3DF-44AF-BB2C-2843006881BA}" srcId="{98BE6689-1792-41E0-BEF6-2ED832794019}" destId="{DC92D95E-3B98-4575-99DC-DBA9768B6D0A}" srcOrd="2" destOrd="0" parTransId="{297225C3-D4D4-4087-8A41-013970FF7150}" sibTransId="{1536EE7C-E0C4-4842-B65C-CC4FD3A12F86}"/>
    <dgm:cxn modelId="{6BA87E45-DC4C-48DB-B074-F545553CB7EB}" type="presOf" srcId="{DC92D95E-3B98-4575-99DC-DBA9768B6D0A}" destId="{DBD2566A-5850-4DF1-B154-68875474C17A}" srcOrd="0" destOrd="0" presId="urn:microsoft.com/office/officeart/2008/layout/LinedList"/>
    <dgm:cxn modelId="{3144174C-9B4B-4148-91BB-0350CD1E065E}" type="presOf" srcId="{307A1BFC-56B5-4CC7-BDA0-5AF0D694D261}" destId="{B9C51CEB-7ADE-41E5-9AC9-78D566083FBD}" srcOrd="0" destOrd="0" presId="urn:microsoft.com/office/officeart/2008/layout/LinedList"/>
    <dgm:cxn modelId="{395BE254-A610-4BC7-BBFB-70CF40AA3ED4}" srcId="{98BE6689-1792-41E0-BEF6-2ED832794019}" destId="{307A1BFC-56B5-4CC7-BDA0-5AF0D694D261}" srcOrd="3" destOrd="0" parTransId="{6D2E3402-9D1C-4E68-B585-DC85471335F9}" sibTransId="{5B94237B-42D3-4EBA-BC07-7706A52386E7}"/>
    <dgm:cxn modelId="{D7A54876-08A6-4E83-BF2D-301241398214}" type="presOf" srcId="{98BE6689-1792-41E0-BEF6-2ED832794019}" destId="{0BE972ED-CB38-4939-89C9-A378BFC75968}" srcOrd="0" destOrd="0" presId="urn:microsoft.com/office/officeart/2008/layout/LinedList"/>
    <dgm:cxn modelId="{76A535AB-6A0B-4740-BFF3-46BA935C5FF5}" srcId="{98BE6689-1792-41E0-BEF6-2ED832794019}" destId="{5984186E-9A05-4DFF-B5B5-EA7539937FDF}" srcOrd="4" destOrd="0" parTransId="{229113D5-E1AC-4193-B1F0-6F0A951803A9}" sibTransId="{8068E5E3-81B8-4283-B10D-F73E2331300E}"/>
    <dgm:cxn modelId="{E67D20AE-CB1A-44FF-9D32-4BF338DE2788}" srcId="{98BE6689-1792-41E0-BEF6-2ED832794019}" destId="{B3192E2C-B434-49B4-81CB-55926373B36F}" srcOrd="1" destOrd="0" parTransId="{DB5E884A-E335-4584-879E-3ABB8D1435CE}" sibTransId="{98F6C881-A09F-4362-A8AD-BA2758D75417}"/>
    <dgm:cxn modelId="{241FEEB1-D8A1-4C11-A0BB-7971FD1271AA}" type="presOf" srcId="{E1E0867A-F5BE-459B-8418-82BE606BFEC1}" destId="{4CADC7EE-D3F2-43F0-BFC3-2F033E9F1D1F}" srcOrd="0" destOrd="0" presId="urn:microsoft.com/office/officeart/2008/layout/LinedList"/>
    <dgm:cxn modelId="{050C4FBB-420A-47E7-AAAE-C058373CA13A}" type="presOf" srcId="{5984186E-9A05-4DFF-B5B5-EA7539937FDF}" destId="{C211DB26-6976-4A0C-8A56-778DBE86A933}" srcOrd="0" destOrd="0" presId="urn:microsoft.com/office/officeart/2008/layout/LinedList"/>
    <dgm:cxn modelId="{8229597D-4F18-4851-9DDF-EBBB770D1904}" type="presParOf" srcId="{0BE972ED-CB38-4939-89C9-A378BFC75968}" destId="{5106E97C-E1F2-4E0A-BAAD-E5B12EFC6551}" srcOrd="0" destOrd="0" presId="urn:microsoft.com/office/officeart/2008/layout/LinedList"/>
    <dgm:cxn modelId="{4C405BA4-0320-4E37-AA3C-C699174C3D11}" type="presParOf" srcId="{0BE972ED-CB38-4939-89C9-A378BFC75968}" destId="{AFCFDA1D-1A23-4E8B-AC46-2F6F5FE26303}" srcOrd="1" destOrd="0" presId="urn:microsoft.com/office/officeart/2008/layout/LinedList"/>
    <dgm:cxn modelId="{E6F317F9-8549-4CA6-A3B5-C861BD37FDC2}" type="presParOf" srcId="{AFCFDA1D-1A23-4E8B-AC46-2F6F5FE26303}" destId="{48A8B1D4-3246-4BFB-9E72-3876477924F0}" srcOrd="0" destOrd="0" presId="urn:microsoft.com/office/officeart/2008/layout/LinedList"/>
    <dgm:cxn modelId="{828E44C6-F385-4547-B110-96F7A723DCD0}" type="presParOf" srcId="{AFCFDA1D-1A23-4E8B-AC46-2F6F5FE26303}" destId="{35C0DFC5-D3E6-4F21-9033-754BE53D05EF}" srcOrd="1" destOrd="0" presId="urn:microsoft.com/office/officeart/2008/layout/LinedList"/>
    <dgm:cxn modelId="{33F7BFB0-211E-430C-B214-D38AAF5B57E7}" type="presParOf" srcId="{0BE972ED-CB38-4939-89C9-A378BFC75968}" destId="{36FDC033-F2B8-46B1-B6BB-B4F3238AD40B}" srcOrd="2" destOrd="0" presId="urn:microsoft.com/office/officeart/2008/layout/LinedList"/>
    <dgm:cxn modelId="{9DA3191D-2CBA-4625-BD2A-B5464B0E0081}" type="presParOf" srcId="{0BE972ED-CB38-4939-89C9-A378BFC75968}" destId="{EFAEEA0F-69D8-410E-A209-1784329F3882}" srcOrd="3" destOrd="0" presId="urn:microsoft.com/office/officeart/2008/layout/LinedList"/>
    <dgm:cxn modelId="{DEE06713-EE97-4505-8136-5E3CAF151B93}" type="presParOf" srcId="{EFAEEA0F-69D8-410E-A209-1784329F3882}" destId="{B3F598F3-7D52-46B7-BD25-E0CACBE9C376}" srcOrd="0" destOrd="0" presId="urn:microsoft.com/office/officeart/2008/layout/LinedList"/>
    <dgm:cxn modelId="{EF98CB66-B893-4E2B-A2CF-D259F810B251}" type="presParOf" srcId="{EFAEEA0F-69D8-410E-A209-1784329F3882}" destId="{6730F0B0-9938-4138-98EB-AADB033876A9}" srcOrd="1" destOrd="0" presId="urn:microsoft.com/office/officeart/2008/layout/LinedList"/>
    <dgm:cxn modelId="{A3E61E60-A358-4E4D-B2E7-9B4FB86E21DB}" type="presParOf" srcId="{0BE972ED-CB38-4939-89C9-A378BFC75968}" destId="{1699340F-B5EF-4155-9A5B-6BFFC44B9EB1}" srcOrd="4" destOrd="0" presId="urn:microsoft.com/office/officeart/2008/layout/LinedList"/>
    <dgm:cxn modelId="{72601AE7-EA82-4539-913A-E9258A22715E}" type="presParOf" srcId="{0BE972ED-CB38-4939-89C9-A378BFC75968}" destId="{C7598EFE-5CAF-4DBA-A226-5FB10D252CB5}" srcOrd="5" destOrd="0" presId="urn:microsoft.com/office/officeart/2008/layout/LinedList"/>
    <dgm:cxn modelId="{9BCB6915-DABF-4558-9045-3323083B7F1D}" type="presParOf" srcId="{C7598EFE-5CAF-4DBA-A226-5FB10D252CB5}" destId="{DBD2566A-5850-4DF1-B154-68875474C17A}" srcOrd="0" destOrd="0" presId="urn:microsoft.com/office/officeart/2008/layout/LinedList"/>
    <dgm:cxn modelId="{AA1D632A-D999-4BD7-AB82-9E71328C84D6}" type="presParOf" srcId="{C7598EFE-5CAF-4DBA-A226-5FB10D252CB5}" destId="{5B9E21D2-69C8-4544-9D9C-44EE1A426CFA}" srcOrd="1" destOrd="0" presId="urn:microsoft.com/office/officeart/2008/layout/LinedList"/>
    <dgm:cxn modelId="{02B9F13B-F112-4481-81D0-2499E12E1032}" type="presParOf" srcId="{0BE972ED-CB38-4939-89C9-A378BFC75968}" destId="{DC8874BD-810C-41C5-B7AE-6FB2921D6FE6}" srcOrd="6" destOrd="0" presId="urn:microsoft.com/office/officeart/2008/layout/LinedList"/>
    <dgm:cxn modelId="{CCC05E5C-B6BD-470B-94BA-4E734FB324F0}" type="presParOf" srcId="{0BE972ED-CB38-4939-89C9-A378BFC75968}" destId="{8117F6E6-71D6-4575-AFF0-2B4F9277803D}" srcOrd="7" destOrd="0" presId="urn:microsoft.com/office/officeart/2008/layout/LinedList"/>
    <dgm:cxn modelId="{10D74043-3439-43D5-8647-1FB2FB8E4A2F}" type="presParOf" srcId="{8117F6E6-71D6-4575-AFF0-2B4F9277803D}" destId="{B9C51CEB-7ADE-41E5-9AC9-78D566083FBD}" srcOrd="0" destOrd="0" presId="urn:microsoft.com/office/officeart/2008/layout/LinedList"/>
    <dgm:cxn modelId="{4B57031E-5744-45E1-84B5-6B552D5C4DD6}" type="presParOf" srcId="{8117F6E6-71D6-4575-AFF0-2B4F9277803D}" destId="{A9732DA6-2C9B-40A2-885F-37B99931E282}" srcOrd="1" destOrd="0" presId="urn:microsoft.com/office/officeart/2008/layout/LinedList"/>
    <dgm:cxn modelId="{EB129F51-B934-42A6-843B-C3DD1DBC1DA9}" type="presParOf" srcId="{0BE972ED-CB38-4939-89C9-A378BFC75968}" destId="{23C04A32-0680-47D3-86A7-7A5333B50219}" srcOrd="8" destOrd="0" presId="urn:microsoft.com/office/officeart/2008/layout/LinedList"/>
    <dgm:cxn modelId="{3F1C7123-A31C-4166-B6F4-5D6B75AAB892}" type="presParOf" srcId="{0BE972ED-CB38-4939-89C9-A378BFC75968}" destId="{72E5CF61-EDD1-42EF-9B16-062321A2D927}" srcOrd="9" destOrd="0" presId="urn:microsoft.com/office/officeart/2008/layout/LinedList"/>
    <dgm:cxn modelId="{B1B64EFF-5634-4B0C-96CB-9C6D6A351B55}" type="presParOf" srcId="{72E5CF61-EDD1-42EF-9B16-062321A2D927}" destId="{C211DB26-6976-4A0C-8A56-778DBE86A933}" srcOrd="0" destOrd="0" presId="urn:microsoft.com/office/officeart/2008/layout/LinedList"/>
    <dgm:cxn modelId="{0AB65FB0-00DE-4950-B7FC-71B1A3AA8C78}" type="presParOf" srcId="{72E5CF61-EDD1-42EF-9B16-062321A2D927}" destId="{47F62B1C-69AA-48D2-9F2F-A26F5A1737A6}" srcOrd="1" destOrd="0" presId="urn:microsoft.com/office/officeart/2008/layout/LinedList"/>
    <dgm:cxn modelId="{80454A63-058C-4982-8DF3-2DD52E421D2A}" type="presParOf" srcId="{0BE972ED-CB38-4939-89C9-A378BFC75968}" destId="{99BB9017-16A5-487B-8013-CD8E9F1B5AC2}" srcOrd="10" destOrd="0" presId="urn:microsoft.com/office/officeart/2008/layout/LinedList"/>
    <dgm:cxn modelId="{D7EA1F37-6E31-431E-879E-1CAA4CAC0213}" type="presParOf" srcId="{0BE972ED-CB38-4939-89C9-A378BFC75968}" destId="{0898FC8A-EA60-4B87-8A6C-A2A85CC89BDF}" srcOrd="11" destOrd="0" presId="urn:microsoft.com/office/officeart/2008/layout/LinedList"/>
    <dgm:cxn modelId="{7A57CBCC-24EB-466A-B4FA-469B97B92A7C}" type="presParOf" srcId="{0898FC8A-EA60-4B87-8A6C-A2A85CC89BDF}" destId="{4CADC7EE-D3F2-43F0-BFC3-2F033E9F1D1F}" srcOrd="0" destOrd="0" presId="urn:microsoft.com/office/officeart/2008/layout/LinedList"/>
    <dgm:cxn modelId="{BA46B951-B58F-4B97-A896-D00228B9A074}" type="presParOf" srcId="{0898FC8A-EA60-4B87-8A6C-A2A85CC89BDF}" destId="{E4E1CC17-CB9D-41F8-AE53-6D7242A6BD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3B8E8F-8F6A-4BA5-B242-A2F272E516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ADDE49-B3C2-42ED-BC87-71AC72B6B529}">
      <dgm:prSet/>
      <dgm:spPr/>
      <dgm:t>
        <a:bodyPr/>
        <a:lstStyle/>
        <a:p>
          <a:r>
            <a:rPr lang="en-GB"/>
            <a:t>Moya is dyslexic and works as a solicitor for a public body</a:t>
          </a:r>
          <a:endParaRPr lang="en-US"/>
        </a:p>
      </dgm:t>
    </dgm:pt>
    <dgm:pt modelId="{2F56C3CC-633D-4BD7-9A7B-BABD7BD9B614}" type="parTrans" cxnId="{E1708346-FFC2-476F-9293-4B1BBFD3A628}">
      <dgm:prSet/>
      <dgm:spPr/>
      <dgm:t>
        <a:bodyPr/>
        <a:lstStyle/>
        <a:p>
          <a:endParaRPr lang="en-US"/>
        </a:p>
      </dgm:t>
    </dgm:pt>
    <dgm:pt modelId="{23E7644C-7C87-45A2-8221-55BAE0FC67BD}" type="sibTrans" cxnId="{E1708346-FFC2-476F-9293-4B1BBFD3A628}">
      <dgm:prSet/>
      <dgm:spPr/>
      <dgm:t>
        <a:bodyPr/>
        <a:lstStyle/>
        <a:p>
          <a:endParaRPr lang="en-US"/>
        </a:p>
      </dgm:t>
    </dgm:pt>
    <dgm:pt modelId="{F866DA02-40AF-499D-90EA-EB60F49D08B3}">
      <dgm:prSet/>
      <dgm:spPr/>
      <dgm:t>
        <a:bodyPr/>
        <a:lstStyle/>
        <a:p>
          <a:r>
            <a:rPr lang="en-GB"/>
            <a:t>She finds moving from case to case several times a day difficult</a:t>
          </a:r>
          <a:endParaRPr lang="en-US"/>
        </a:p>
      </dgm:t>
    </dgm:pt>
    <dgm:pt modelId="{3A75331A-AA89-454D-8467-07C09793680C}" type="parTrans" cxnId="{A484B325-24FC-4700-A791-5E2165616538}">
      <dgm:prSet/>
      <dgm:spPr/>
      <dgm:t>
        <a:bodyPr/>
        <a:lstStyle/>
        <a:p>
          <a:endParaRPr lang="en-US"/>
        </a:p>
      </dgm:t>
    </dgm:pt>
    <dgm:pt modelId="{CD89480B-431C-4ED9-908D-C7956104DD12}" type="sibTrans" cxnId="{A484B325-24FC-4700-A791-5E2165616538}">
      <dgm:prSet/>
      <dgm:spPr/>
      <dgm:t>
        <a:bodyPr/>
        <a:lstStyle/>
        <a:p>
          <a:endParaRPr lang="en-US"/>
        </a:p>
      </dgm:t>
    </dgm:pt>
    <dgm:pt modelId="{570635F0-4A0F-42D7-B08D-47DF2B3F93F2}">
      <dgm:prSet/>
      <dgm:spPr/>
      <dgm:t>
        <a:bodyPr/>
        <a:lstStyle/>
        <a:p>
          <a:r>
            <a:rPr lang="en-GB"/>
            <a:t>She has seen her boss rolls her eyes when she tries to explain her difficulties</a:t>
          </a:r>
          <a:endParaRPr lang="en-US"/>
        </a:p>
      </dgm:t>
    </dgm:pt>
    <dgm:pt modelId="{2D8D9207-7518-4678-8271-4D22DB4D5E9C}" type="parTrans" cxnId="{09341402-6178-48A8-B40B-3AF11D0C9B1A}">
      <dgm:prSet/>
      <dgm:spPr/>
      <dgm:t>
        <a:bodyPr/>
        <a:lstStyle/>
        <a:p>
          <a:endParaRPr lang="en-US"/>
        </a:p>
      </dgm:t>
    </dgm:pt>
    <dgm:pt modelId="{6BDFBACC-4D8E-4C33-86B5-3D3DDFD905D3}" type="sibTrans" cxnId="{09341402-6178-48A8-B40B-3AF11D0C9B1A}">
      <dgm:prSet/>
      <dgm:spPr/>
      <dgm:t>
        <a:bodyPr/>
        <a:lstStyle/>
        <a:p>
          <a:endParaRPr lang="en-US"/>
        </a:p>
      </dgm:t>
    </dgm:pt>
    <dgm:pt modelId="{9FA27D50-8A56-4B27-8D30-FC2F29E120FC}">
      <dgm:prSet/>
      <dgm:spPr/>
      <dgm:t>
        <a:bodyPr/>
        <a:lstStyle/>
        <a:p>
          <a:r>
            <a:rPr lang="en-GB"/>
            <a:t>Her boss has a dyslexic daughter and she says she has no such problems</a:t>
          </a:r>
          <a:endParaRPr lang="en-US"/>
        </a:p>
      </dgm:t>
    </dgm:pt>
    <dgm:pt modelId="{839618B9-AADA-413C-8F80-0B042B5EDD4D}" type="parTrans" cxnId="{6CCB2644-92BE-4A4B-A874-CEC7B38C4687}">
      <dgm:prSet/>
      <dgm:spPr/>
      <dgm:t>
        <a:bodyPr/>
        <a:lstStyle/>
        <a:p>
          <a:endParaRPr lang="en-US"/>
        </a:p>
      </dgm:t>
    </dgm:pt>
    <dgm:pt modelId="{074639E9-DA97-4237-A934-F3B0770A2DCE}" type="sibTrans" cxnId="{6CCB2644-92BE-4A4B-A874-CEC7B38C4687}">
      <dgm:prSet/>
      <dgm:spPr/>
      <dgm:t>
        <a:bodyPr/>
        <a:lstStyle/>
        <a:p>
          <a:endParaRPr lang="en-US"/>
        </a:p>
      </dgm:t>
    </dgm:pt>
    <dgm:pt modelId="{58D530EB-0D42-4727-8F7C-D3905EFA17C0}">
      <dgm:prSet/>
      <dgm:spPr/>
      <dgm:t>
        <a:bodyPr/>
        <a:lstStyle/>
        <a:p>
          <a:r>
            <a:rPr lang="en-GB"/>
            <a:t>Her confidence is very low and she feels stressed going into work every day</a:t>
          </a:r>
          <a:endParaRPr lang="en-US"/>
        </a:p>
      </dgm:t>
    </dgm:pt>
    <dgm:pt modelId="{3B9ED711-1046-4CEC-9EA1-43118755BB5F}" type="parTrans" cxnId="{CDA75C2B-8D8D-4859-926A-C978FA104EB2}">
      <dgm:prSet/>
      <dgm:spPr/>
      <dgm:t>
        <a:bodyPr/>
        <a:lstStyle/>
        <a:p>
          <a:endParaRPr lang="en-US"/>
        </a:p>
      </dgm:t>
    </dgm:pt>
    <dgm:pt modelId="{45D9CBEF-FC44-4772-8AD3-B55A501CF6C6}" type="sibTrans" cxnId="{CDA75C2B-8D8D-4859-926A-C978FA104EB2}">
      <dgm:prSet/>
      <dgm:spPr/>
      <dgm:t>
        <a:bodyPr/>
        <a:lstStyle/>
        <a:p>
          <a:endParaRPr lang="en-US"/>
        </a:p>
      </dgm:t>
    </dgm:pt>
    <dgm:pt modelId="{BD44D248-4ABB-4AED-9747-2267520CAA12}" type="pres">
      <dgm:prSet presAssocID="{BC3B8E8F-8F6A-4BA5-B242-A2F272E516C8}" presName="diagram" presStyleCnt="0">
        <dgm:presLayoutVars>
          <dgm:dir/>
          <dgm:resizeHandles val="exact"/>
        </dgm:presLayoutVars>
      </dgm:prSet>
      <dgm:spPr/>
    </dgm:pt>
    <dgm:pt modelId="{E778CA41-3B89-4995-9B6C-9FDFB4F8562F}" type="pres">
      <dgm:prSet presAssocID="{37ADDE49-B3C2-42ED-BC87-71AC72B6B529}" presName="node" presStyleLbl="node1" presStyleIdx="0" presStyleCnt="5">
        <dgm:presLayoutVars>
          <dgm:bulletEnabled val="1"/>
        </dgm:presLayoutVars>
      </dgm:prSet>
      <dgm:spPr/>
    </dgm:pt>
    <dgm:pt modelId="{126F1B22-D482-40DD-9173-5FCB5E308CDE}" type="pres">
      <dgm:prSet presAssocID="{23E7644C-7C87-45A2-8221-55BAE0FC67BD}" presName="sibTrans" presStyleCnt="0"/>
      <dgm:spPr/>
    </dgm:pt>
    <dgm:pt modelId="{3D837084-7532-4C43-8AFF-4D69750145F3}" type="pres">
      <dgm:prSet presAssocID="{F866DA02-40AF-499D-90EA-EB60F49D08B3}" presName="node" presStyleLbl="node1" presStyleIdx="1" presStyleCnt="5">
        <dgm:presLayoutVars>
          <dgm:bulletEnabled val="1"/>
        </dgm:presLayoutVars>
      </dgm:prSet>
      <dgm:spPr/>
    </dgm:pt>
    <dgm:pt modelId="{B5D83294-B742-44F0-87A2-DC783F09C183}" type="pres">
      <dgm:prSet presAssocID="{CD89480B-431C-4ED9-908D-C7956104DD12}" presName="sibTrans" presStyleCnt="0"/>
      <dgm:spPr/>
    </dgm:pt>
    <dgm:pt modelId="{276A4C26-6245-44F4-8710-B4C4A44A1C5F}" type="pres">
      <dgm:prSet presAssocID="{570635F0-4A0F-42D7-B08D-47DF2B3F93F2}" presName="node" presStyleLbl="node1" presStyleIdx="2" presStyleCnt="5">
        <dgm:presLayoutVars>
          <dgm:bulletEnabled val="1"/>
        </dgm:presLayoutVars>
      </dgm:prSet>
      <dgm:spPr/>
    </dgm:pt>
    <dgm:pt modelId="{0465A241-170F-481C-84E6-E63247D27F38}" type="pres">
      <dgm:prSet presAssocID="{6BDFBACC-4D8E-4C33-86B5-3D3DDFD905D3}" presName="sibTrans" presStyleCnt="0"/>
      <dgm:spPr/>
    </dgm:pt>
    <dgm:pt modelId="{3738D425-06D3-4B70-92C9-F63A43FD1FEA}" type="pres">
      <dgm:prSet presAssocID="{9FA27D50-8A56-4B27-8D30-FC2F29E120FC}" presName="node" presStyleLbl="node1" presStyleIdx="3" presStyleCnt="5">
        <dgm:presLayoutVars>
          <dgm:bulletEnabled val="1"/>
        </dgm:presLayoutVars>
      </dgm:prSet>
      <dgm:spPr/>
    </dgm:pt>
    <dgm:pt modelId="{4216E3C7-6656-4FFE-8E7F-7B215AE6B4EB}" type="pres">
      <dgm:prSet presAssocID="{074639E9-DA97-4237-A934-F3B0770A2DCE}" presName="sibTrans" presStyleCnt="0"/>
      <dgm:spPr/>
    </dgm:pt>
    <dgm:pt modelId="{50594103-4438-42A1-862A-0F58A6F1D888}" type="pres">
      <dgm:prSet presAssocID="{58D530EB-0D42-4727-8F7C-D3905EFA17C0}" presName="node" presStyleLbl="node1" presStyleIdx="4" presStyleCnt="5">
        <dgm:presLayoutVars>
          <dgm:bulletEnabled val="1"/>
        </dgm:presLayoutVars>
      </dgm:prSet>
      <dgm:spPr/>
    </dgm:pt>
  </dgm:ptLst>
  <dgm:cxnLst>
    <dgm:cxn modelId="{09341402-6178-48A8-B40B-3AF11D0C9B1A}" srcId="{BC3B8E8F-8F6A-4BA5-B242-A2F272E516C8}" destId="{570635F0-4A0F-42D7-B08D-47DF2B3F93F2}" srcOrd="2" destOrd="0" parTransId="{2D8D9207-7518-4678-8271-4D22DB4D5E9C}" sibTransId="{6BDFBACC-4D8E-4C33-86B5-3D3DDFD905D3}"/>
    <dgm:cxn modelId="{FC0E190E-5D7B-4894-BD47-2549EEA604E3}" type="presOf" srcId="{BC3B8E8F-8F6A-4BA5-B242-A2F272E516C8}" destId="{BD44D248-4ABB-4AED-9747-2267520CAA12}" srcOrd="0" destOrd="0" presId="urn:microsoft.com/office/officeart/2005/8/layout/default"/>
    <dgm:cxn modelId="{42845816-1D58-4189-BD74-92FEF78BB217}" type="presOf" srcId="{F866DA02-40AF-499D-90EA-EB60F49D08B3}" destId="{3D837084-7532-4C43-8AFF-4D69750145F3}" srcOrd="0" destOrd="0" presId="urn:microsoft.com/office/officeart/2005/8/layout/default"/>
    <dgm:cxn modelId="{A484B325-24FC-4700-A791-5E2165616538}" srcId="{BC3B8E8F-8F6A-4BA5-B242-A2F272E516C8}" destId="{F866DA02-40AF-499D-90EA-EB60F49D08B3}" srcOrd="1" destOrd="0" parTransId="{3A75331A-AA89-454D-8467-07C09793680C}" sibTransId="{CD89480B-431C-4ED9-908D-C7956104DD12}"/>
    <dgm:cxn modelId="{CDA75C2B-8D8D-4859-926A-C978FA104EB2}" srcId="{BC3B8E8F-8F6A-4BA5-B242-A2F272E516C8}" destId="{58D530EB-0D42-4727-8F7C-D3905EFA17C0}" srcOrd="4" destOrd="0" parTransId="{3B9ED711-1046-4CEC-9EA1-43118755BB5F}" sibTransId="{45D9CBEF-FC44-4772-8AD3-B55A501CF6C6}"/>
    <dgm:cxn modelId="{E5C9A362-C529-42C6-AB84-4BD896CC45FA}" type="presOf" srcId="{37ADDE49-B3C2-42ED-BC87-71AC72B6B529}" destId="{E778CA41-3B89-4995-9B6C-9FDFB4F8562F}" srcOrd="0" destOrd="0" presId="urn:microsoft.com/office/officeart/2005/8/layout/default"/>
    <dgm:cxn modelId="{6CCB2644-92BE-4A4B-A874-CEC7B38C4687}" srcId="{BC3B8E8F-8F6A-4BA5-B242-A2F272E516C8}" destId="{9FA27D50-8A56-4B27-8D30-FC2F29E120FC}" srcOrd="3" destOrd="0" parTransId="{839618B9-AADA-413C-8F80-0B042B5EDD4D}" sibTransId="{074639E9-DA97-4237-A934-F3B0770A2DCE}"/>
    <dgm:cxn modelId="{E1708346-FFC2-476F-9293-4B1BBFD3A628}" srcId="{BC3B8E8F-8F6A-4BA5-B242-A2F272E516C8}" destId="{37ADDE49-B3C2-42ED-BC87-71AC72B6B529}" srcOrd="0" destOrd="0" parTransId="{2F56C3CC-633D-4BD7-9A7B-BABD7BD9B614}" sibTransId="{23E7644C-7C87-45A2-8221-55BAE0FC67BD}"/>
    <dgm:cxn modelId="{74679E55-FE60-4DEF-B07C-747997ECA82A}" type="presOf" srcId="{9FA27D50-8A56-4B27-8D30-FC2F29E120FC}" destId="{3738D425-06D3-4B70-92C9-F63A43FD1FEA}" srcOrd="0" destOrd="0" presId="urn:microsoft.com/office/officeart/2005/8/layout/default"/>
    <dgm:cxn modelId="{93F75576-094F-45C8-8FFD-D3979DFEA865}" type="presOf" srcId="{570635F0-4A0F-42D7-B08D-47DF2B3F93F2}" destId="{276A4C26-6245-44F4-8710-B4C4A44A1C5F}" srcOrd="0" destOrd="0" presId="urn:microsoft.com/office/officeart/2005/8/layout/default"/>
    <dgm:cxn modelId="{704B5CAE-7950-46FD-B45D-8DA3EFC17BEB}" type="presOf" srcId="{58D530EB-0D42-4727-8F7C-D3905EFA17C0}" destId="{50594103-4438-42A1-862A-0F58A6F1D888}" srcOrd="0" destOrd="0" presId="urn:microsoft.com/office/officeart/2005/8/layout/default"/>
    <dgm:cxn modelId="{07B956E5-AEDE-4939-B8BB-5B86277527F8}" type="presParOf" srcId="{BD44D248-4ABB-4AED-9747-2267520CAA12}" destId="{E778CA41-3B89-4995-9B6C-9FDFB4F8562F}" srcOrd="0" destOrd="0" presId="urn:microsoft.com/office/officeart/2005/8/layout/default"/>
    <dgm:cxn modelId="{22493A75-FBAE-4FC7-AE72-3089A051AFFE}" type="presParOf" srcId="{BD44D248-4ABB-4AED-9747-2267520CAA12}" destId="{126F1B22-D482-40DD-9173-5FCB5E308CDE}" srcOrd="1" destOrd="0" presId="urn:microsoft.com/office/officeart/2005/8/layout/default"/>
    <dgm:cxn modelId="{320BC166-3204-4EB9-93FC-E82FD1EE145A}" type="presParOf" srcId="{BD44D248-4ABB-4AED-9747-2267520CAA12}" destId="{3D837084-7532-4C43-8AFF-4D69750145F3}" srcOrd="2" destOrd="0" presId="urn:microsoft.com/office/officeart/2005/8/layout/default"/>
    <dgm:cxn modelId="{D4B43D66-F451-410B-98BA-059A00BDE3C4}" type="presParOf" srcId="{BD44D248-4ABB-4AED-9747-2267520CAA12}" destId="{B5D83294-B742-44F0-87A2-DC783F09C183}" srcOrd="3" destOrd="0" presId="urn:microsoft.com/office/officeart/2005/8/layout/default"/>
    <dgm:cxn modelId="{40D24C08-943E-4420-ABA2-F48DF0137D5B}" type="presParOf" srcId="{BD44D248-4ABB-4AED-9747-2267520CAA12}" destId="{276A4C26-6245-44F4-8710-B4C4A44A1C5F}" srcOrd="4" destOrd="0" presId="urn:microsoft.com/office/officeart/2005/8/layout/default"/>
    <dgm:cxn modelId="{DEFC9BD2-33B6-4D7C-87D9-0281D47FA1B9}" type="presParOf" srcId="{BD44D248-4ABB-4AED-9747-2267520CAA12}" destId="{0465A241-170F-481C-84E6-E63247D27F38}" srcOrd="5" destOrd="0" presId="urn:microsoft.com/office/officeart/2005/8/layout/default"/>
    <dgm:cxn modelId="{C374955B-1021-441F-93E0-82E946E8D20C}" type="presParOf" srcId="{BD44D248-4ABB-4AED-9747-2267520CAA12}" destId="{3738D425-06D3-4B70-92C9-F63A43FD1FEA}" srcOrd="6" destOrd="0" presId="urn:microsoft.com/office/officeart/2005/8/layout/default"/>
    <dgm:cxn modelId="{5B845207-EE24-4268-8754-60372F768C32}" type="presParOf" srcId="{BD44D248-4ABB-4AED-9747-2267520CAA12}" destId="{4216E3C7-6656-4FFE-8E7F-7B215AE6B4EB}" srcOrd="7" destOrd="0" presId="urn:microsoft.com/office/officeart/2005/8/layout/default"/>
    <dgm:cxn modelId="{0E13FB2D-A7F0-4C60-BD8B-AC99E6664522}" type="presParOf" srcId="{BD44D248-4ABB-4AED-9747-2267520CAA12}" destId="{50594103-4438-42A1-862A-0F58A6F1D88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C3515-5CC0-49A3-B1E6-7786F9683C4E}">
      <dsp:nvSpPr>
        <dsp:cNvPr id="0" name=""/>
        <dsp:cNvSpPr/>
      </dsp:nvSpPr>
      <dsp:spPr>
        <a:xfrm>
          <a:off x="0" y="1048130"/>
          <a:ext cx="5458837" cy="2096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bg1"/>
              </a:solidFill>
            </a:rPr>
            <a:t>Neurodiversity refers to the concept that neurological variations, such as Dyspraxia, Dyslexia, ADHD, and Autism, among others, are natural human differences to be respected, not disorders to be cured</a:t>
          </a:r>
          <a:endParaRPr lang="en-US" sz="2400" b="1" kern="1200">
            <a:solidFill>
              <a:schemeClr val="bg1"/>
            </a:solidFill>
          </a:endParaRPr>
        </a:p>
      </dsp:txBody>
      <dsp:txXfrm>
        <a:off x="61397" y="1109527"/>
        <a:ext cx="5336043" cy="19734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8C1EC-4AEE-42A5-8300-8655A931FBEB}">
      <dsp:nvSpPr>
        <dsp:cNvPr id="0" name=""/>
        <dsp:cNvSpPr/>
      </dsp:nvSpPr>
      <dsp:spPr>
        <a:xfrm>
          <a:off x="8537" y="0"/>
          <a:ext cx="6061530" cy="4192805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37" tIns="78740" rIns="855349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/>
            <a:t>Moya attends CBT and eventually with support from a mentor and enhanced confidence, she shares her experience with HR</a:t>
          </a:r>
          <a:endParaRPr lang="en-US" sz="3100" b="1" kern="1200"/>
        </a:p>
      </dsp:txBody>
      <dsp:txXfrm>
        <a:off x="8537" y="0"/>
        <a:ext cx="5537429" cy="4192805"/>
      </dsp:txXfrm>
    </dsp:sp>
    <dsp:sp modelId="{31AC8E53-9BAD-488D-BAEB-0439E0FE4E75}">
      <dsp:nvSpPr>
        <dsp:cNvPr id="0" name=""/>
        <dsp:cNvSpPr/>
      </dsp:nvSpPr>
      <dsp:spPr>
        <a:xfrm>
          <a:off x="4857761" y="0"/>
          <a:ext cx="6061530" cy="4192805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37" tIns="78740" rIns="213837" bIns="7874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>
              <a:solidFill>
                <a:schemeClr val="tx1"/>
              </a:solidFill>
            </a:rPr>
            <a:t>The organisation:</a:t>
          </a:r>
          <a:endParaRPr lang="en-US" sz="3100" b="1" kern="120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>
              <a:solidFill>
                <a:schemeClr val="tx1"/>
              </a:solidFill>
            </a:rPr>
            <a:t>Brings in dyslexia trainers</a:t>
          </a:r>
          <a:endParaRPr lang="en-US" sz="2400" b="1" kern="120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>
              <a:solidFill>
                <a:schemeClr val="tx1"/>
              </a:solidFill>
            </a:rPr>
            <a:t>Assesses Moya’s strengths</a:t>
          </a:r>
          <a:endParaRPr lang="en-US" sz="2400" b="1" kern="120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>
              <a:solidFill>
                <a:schemeClr val="tx1"/>
              </a:solidFill>
            </a:rPr>
            <a:t>Assigns her to a new team where she works on an </a:t>
          </a:r>
          <a:r>
            <a:rPr lang="en-GB" sz="2400" b="1" kern="1200" err="1">
              <a:solidFill>
                <a:schemeClr val="tx1"/>
              </a:solidFill>
            </a:rPr>
            <a:t>indepth</a:t>
          </a:r>
          <a:r>
            <a:rPr lang="en-GB" sz="2400" b="1" kern="1200">
              <a:solidFill>
                <a:schemeClr val="tx1"/>
              </a:solidFill>
            </a:rPr>
            <a:t>, complicated case which requires continuity and focus from a key member of staff</a:t>
          </a:r>
          <a:endParaRPr lang="en-US" sz="2400" b="1" kern="1200">
            <a:solidFill>
              <a:schemeClr val="tx1"/>
            </a:solidFill>
          </a:endParaRPr>
        </a:p>
      </dsp:txBody>
      <dsp:txXfrm>
        <a:off x="5905962" y="0"/>
        <a:ext cx="3965128" cy="41928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0C349-5BA8-44D9-8F56-2775D14CDCD1}">
      <dsp:nvSpPr>
        <dsp:cNvPr id="0" name=""/>
        <dsp:cNvSpPr/>
      </dsp:nvSpPr>
      <dsp:spPr>
        <a:xfrm>
          <a:off x="0" y="709959"/>
          <a:ext cx="10515600" cy="13028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6F1BE-C9A5-4D63-B5F9-BA9B254D35BA}">
      <dsp:nvSpPr>
        <dsp:cNvPr id="0" name=""/>
        <dsp:cNvSpPr/>
      </dsp:nvSpPr>
      <dsp:spPr>
        <a:xfrm>
          <a:off x="394113" y="1003101"/>
          <a:ext cx="716569" cy="716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F103-FCD6-4F48-83D9-60F363902E71}">
      <dsp:nvSpPr>
        <dsp:cNvPr id="0" name=""/>
        <dsp:cNvSpPr/>
      </dsp:nvSpPr>
      <dsp:spPr>
        <a:xfrm>
          <a:off x="1504795" y="709959"/>
          <a:ext cx="4732020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Promote an inclusive culture through:</a:t>
          </a:r>
        </a:p>
      </dsp:txBody>
      <dsp:txXfrm>
        <a:off x="1504795" y="709959"/>
        <a:ext cx="4732020" cy="1302853"/>
      </dsp:txXfrm>
    </dsp:sp>
    <dsp:sp modelId="{DA8CA90D-D5E0-4546-9C94-466655930026}">
      <dsp:nvSpPr>
        <dsp:cNvPr id="0" name=""/>
        <dsp:cNvSpPr/>
      </dsp:nvSpPr>
      <dsp:spPr>
        <a:xfrm>
          <a:off x="6236815" y="709959"/>
          <a:ext cx="4277313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Awareness raising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Implementing adjustments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Celebrating neurodivergent employees</a:t>
          </a:r>
        </a:p>
      </dsp:txBody>
      <dsp:txXfrm>
        <a:off x="6236815" y="709959"/>
        <a:ext cx="4277313" cy="1302853"/>
      </dsp:txXfrm>
    </dsp:sp>
    <dsp:sp modelId="{F422C73D-87AB-4943-A22B-CCC3DAA29861}">
      <dsp:nvSpPr>
        <dsp:cNvPr id="0" name=""/>
        <dsp:cNvSpPr/>
      </dsp:nvSpPr>
      <dsp:spPr>
        <a:xfrm>
          <a:off x="0" y="3048484"/>
          <a:ext cx="10515600" cy="13028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6DBEE-A442-4C6E-8CD1-B4A481DF3C32}">
      <dsp:nvSpPr>
        <dsp:cNvPr id="0" name=""/>
        <dsp:cNvSpPr/>
      </dsp:nvSpPr>
      <dsp:spPr>
        <a:xfrm>
          <a:off x="394113" y="2631667"/>
          <a:ext cx="716569" cy="7165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961CC-89CE-4FA5-B98A-17306A94DC6B}">
      <dsp:nvSpPr>
        <dsp:cNvPr id="0" name=""/>
        <dsp:cNvSpPr/>
      </dsp:nvSpPr>
      <dsp:spPr>
        <a:xfrm>
          <a:off x="1506236" y="3048484"/>
          <a:ext cx="9009333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People who are neurodivergent have unique skills and attributes, are an asset to the workplace when well matched to a job and supported!</a:t>
          </a:r>
          <a:endParaRPr lang="en-US" sz="2300" kern="1200"/>
        </a:p>
      </dsp:txBody>
      <dsp:txXfrm>
        <a:off x="1506236" y="3048484"/>
        <a:ext cx="9009333" cy="1302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6DF26-86A8-414A-BEBB-2D9D55BD1163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82623999-6139-44C0-8889-C730EE7361D8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solidFill>
                <a:srgbClr val="000000"/>
              </a:solidFill>
            </a:rPr>
            <a:t>Autistic people have innate special skills</a:t>
          </a:r>
          <a:endParaRPr lang="en-US" sz="2700" kern="1200">
            <a:solidFill>
              <a:srgbClr val="000000"/>
            </a:solidFill>
          </a:endParaRPr>
        </a:p>
      </dsp:txBody>
      <dsp:txXfrm>
        <a:off x="8061" y="5979"/>
        <a:ext cx="3034531" cy="1820718"/>
      </dsp:txXfrm>
    </dsp:sp>
    <dsp:sp modelId="{7E0E80A6-AB7B-450E-9F57-C53AF081C798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061E741B-A808-4BB3-91A5-E1879639096D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solidFill>
                <a:srgbClr val="000000"/>
              </a:solidFill>
            </a:rPr>
            <a:t>Autistic people </a:t>
          </a:r>
          <a:r>
            <a:rPr lang="en-GB" sz="2700" kern="1200">
              <a:solidFill>
                <a:srgbClr val="000000"/>
              </a:solidFill>
              <a:latin typeface="Calibri Light" panose="020F0302020204030204"/>
            </a:rPr>
            <a:t>have less</a:t>
          </a:r>
          <a:r>
            <a:rPr lang="en-GB" sz="2700" kern="1200">
              <a:solidFill>
                <a:srgbClr val="000000"/>
              </a:solidFill>
            </a:rPr>
            <a:t> empathy, than non-autistic people</a:t>
          </a:r>
          <a:endParaRPr lang="en-US" sz="2700" kern="1200">
            <a:solidFill>
              <a:srgbClr val="000000"/>
            </a:solidFill>
          </a:endParaRPr>
        </a:p>
      </dsp:txBody>
      <dsp:txXfrm>
        <a:off x="3740534" y="5979"/>
        <a:ext cx="3034531" cy="1820718"/>
      </dsp:txXfrm>
    </dsp:sp>
    <dsp:sp modelId="{E7159A3C-D21C-4B5A-9E31-E040AE161CAD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DEB73A74-3C2A-4F51-8826-0A9EE08337F6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solidFill>
                <a:srgbClr val="000000"/>
              </a:solidFill>
            </a:rPr>
            <a:t>Dyslexic people are exempt from learning languages in some schools</a:t>
          </a:r>
          <a:endParaRPr lang="en-US" sz="2700" kern="1200">
            <a:solidFill>
              <a:srgbClr val="000000"/>
            </a:solidFill>
          </a:endParaRPr>
        </a:p>
      </dsp:txBody>
      <dsp:txXfrm>
        <a:off x="7473007" y="5979"/>
        <a:ext cx="3034531" cy="1820718"/>
      </dsp:txXfrm>
    </dsp:sp>
    <dsp:sp modelId="{0CA65D25-C695-4FC5-AE19-25B1F9413FE7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D69233F7-13FE-4FC0-9C07-F3366E88E7EC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solidFill>
                <a:srgbClr val="000000"/>
              </a:solidFill>
            </a:rPr>
            <a:t>Most dyscalculic people find it difficult to learn timetables</a:t>
          </a:r>
          <a:endParaRPr lang="en-US" sz="2700" kern="1200">
            <a:solidFill>
              <a:srgbClr val="000000"/>
            </a:solidFill>
          </a:endParaRPr>
        </a:p>
      </dsp:txBody>
      <dsp:txXfrm>
        <a:off x="8061" y="2524640"/>
        <a:ext cx="3034531" cy="1820718"/>
      </dsp:txXfrm>
    </dsp:sp>
    <dsp:sp modelId="{2922D53F-B70C-4267-9EB4-78F3D772AFB2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7E60A22A-20DC-4AEB-9978-F1D891B107F1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solidFill>
                <a:srgbClr val="000000"/>
              </a:solidFill>
            </a:rPr>
            <a:t>Most </a:t>
          </a:r>
          <a:r>
            <a:rPr lang="en-GB" sz="2700" kern="1200" err="1">
              <a:solidFill>
                <a:srgbClr val="000000"/>
              </a:solidFill>
            </a:rPr>
            <a:t>dyspraxic</a:t>
          </a:r>
          <a:r>
            <a:rPr lang="en-GB" sz="2700" kern="1200">
              <a:solidFill>
                <a:srgbClr val="000000"/>
              </a:solidFill>
            </a:rPr>
            <a:t> people cannot learn to drive</a:t>
          </a:r>
          <a:endParaRPr lang="en-US" sz="2700" kern="1200">
            <a:solidFill>
              <a:srgbClr val="000000"/>
            </a:solidFill>
          </a:endParaRPr>
        </a:p>
      </dsp:txBody>
      <dsp:txXfrm>
        <a:off x="3740534" y="2524640"/>
        <a:ext cx="3034531" cy="1820718"/>
      </dsp:txXfrm>
    </dsp:sp>
    <dsp:sp modelId="{78485C33-0DCC-475B-95BC-036FE108820F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solidFill>
                <a:srgbClr val="000000"/>
              </a:solidFill>
            </a:rPr>
            <a:t>ADHD people cannot focus on a single task to completion</a:t>
          </a:r>
          <a:endParaRPr lang="en-US" sz="2700" kern="1200">
            <a:solidFill>
              <a:srgbClr val="000000"/>
            </a:solidFill>
          </a:endParaRPr>
        </a:p>
      </dsp:txBody>
      <dsp:txXfrm>
        <a:off x="7473007" y="2524640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60F9C-57A5-4D8E-96EC-ACBCDC000A2C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F3517-67AC-485D-B4E8-85C1C3E07A53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latin typeface="+mn-lt"/>
            </a:rPr>
            <a:t>Affects the way information is learned and processed but not related to intelligence</a:t>
          </a:r>
          <a:endParaRPr lang="en-US" sz="2200" b="1" kern="1200">
            <a:latin typeface="+mn-lt"/>
          </a:endParaRPr>
        </a:p>
      </dsp:txBody>
      <dsp:txXfrm>
        <a:off x="383617" y="1447754"/>
        <a:ext cx="2847502" cy="1768010"/>
      </dsp:txXfrm>
    </dsp:sp>
    <dsp:sp modelId="{B2A476E1-B039-47BA-A478-BF770AB7B18E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89389-ABF5-45E3-A76A-65B3771AF624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Impact on education and learning, literacy and some workplace skills</a:t>
          </a:r>
          <a:endParaRPr lang="en-US" sz="2200" b="1" kern="1200"/>
        </a:p>
      </dsp:txBody>
      <dsp:txXfrm>
        <a:off x="3998355" y="1447754"/>
        <a:ext cx="2847502" cy="1768010"/>
      </dsp:txXfrm>
    </dsp:sp>
    <dsp:sp modelId="{D8179A7A-84F8-4A1F-9715-44860A81932C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F203-BCD9-4452-9EE0-924AA199FF39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1 in 7 people are neurodivergent</a:t>
          </a:r>
          <a:endParaRPr lang="en-US" sz="2200" b="1" kern="1200"/>
        </a:p>
      </dsp:txBody>
      <dsp:txXfrm>
        <a:off x="7613092" y="1447754"/>
        <a:ext cx="2847502" cy="1768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46536-D51D-4851-A42E-60341CF8954D}">
      <dsp:nvSpPr>
        <dsp:cNvPr id="0" name=""/>
        <dsp:cNvSpPr/>
      </dsp:nvSpPr>
      <dsp:spPr>
        <a:xfrm>
          <a:off x="0" y="2439"/>
          <a:ext cx="6954693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70CA0-7B66-4AA2-8A90-18A52BB8CED9}">
      <dsp:nvSpPr>
        <dsp:cNvPr id="0" name=""/>
        <dsp:cNvSpPr/>
      </dsp:nvSpPr>
      <dsp:spPr>
        <a:xfrm>
          <a:off x="374076" y="280678"/>
          <a:ext cx="680139" cy="680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A3551-B06F-4C45-B4C4-3A2576C19533}">
      <dsp:nvSpPr>
        <dsp:cNvPr id="0" name=""/>
        <dsp:cNvSpPr/>
      </dsp:nvSpPr>
      <dsp:spPr>
        <a:xfrm>
          <a:off x="1428292" y="2439"/>
          <a:ext cx="5526400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Speaking out of turn, blurting out responses</a:t>
          </a:r>
          <a:endParaRPr lang="en-US" sz="2200" b="1" kern="1200"/>
        </a:p>
      </dsp:txBody>
      <dsp:txXfrm>
        <a:off x="1428292" y="2439"/>
        <a:ext cx="5526400" cy="1236616"/>
      </dsp:txXfrm>
    </dsp:sp>
    <dsp:sp modelId="{0F4B0BC4-C71A-436C-A68D-AEE011C1B273}">
      <dsp:nvSpPr>
        <dsp:cNvPr id="0" name=""/>
        <dsp:cNvSpPr/>
      </dsp:nvSpPr>
      <dsp:spPr>
        <a:xfrm>
          <a:off x="0" y="1548210"/>
          <a:ext cx="6954693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6BFB6-5DF8-4D50-8391-FA6DAAF71770}">
      <dsp:nvSpPr>
        <dsp:cNvPr id="0" name=""/>
        <dsp:cNvSpPr/>
      </dsp:nvSpPr>
      <dsp:spPr>
        <a:xfrm>
          <a:off x="374076" y="1826449"/>
          <a:ext cx="680139" cy="680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A58C0-C720-4265-9941-F65458BC862C}">
      <dsp:nvSpPr>
        <dsp:cNvPr id="0" name=""/>
        <dsp:cNvSpPr/>
      </dsp:nvSpPr>
      <dsp:spPr>
        <a:xfrm>
          <a:off x="1428292" y="1548210"/>
          <a:ext cx="5526400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Enhanced stress, may lead to irritability, impatience</a:t>
          </a:r>
          <a:endParaRPr lang="en-US" sz="2200" b="1" kern="1200"/>
        </a:p>
      </dsp:txBody>
      <dsp:txXfrm>
        <a:off x="1428292" y="1548210"/>
        <a:ext cx="5526400" cy="1236616"/>
      </dsp:txXfrm>
    </dsp:sp>
    <dsp:sp modelId="{0E9BD5F1-C2DD-4A64-A8D6-700D18E5D27B}">
      <dsp:nvSpPr>
        <dsp:cNvPr id="0" name=""/>
        <dsp:cNvSpPr/>
      </dsp:nvSpPr>
      <dsp:spPr>
        <a:xfrm>
          <a:off x="0" y="3093981"/>
          <a:ext cx="6954693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85A13-829F-4DCE-A7CB-EFBCF6446BB5}">
      <dsp:nvSpPr>
        <dsp:cNvPr id="0" name=""/>
        <dsp:cNvSpPr/>
      </dsp:nvSpPr>
      <dsp:spPr>
        <a:xfrm>
          <a:off x="374076" y="3372220"/>
          <a:ext cx="680139" cy="680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F2C55-FD39-4D7B-959B-31466C29BF46}">
      <dsp:nvSpPr>
        <dsp:cNvPr id="0" name=""/>
        <dsp:cNvSpPr/>
      </dsp:nvSpPr>
      <dsp:spPr>
        <a:xfrm>
          <a:off x="1428292" y="3093981"/>
          <a:ext cx="5526400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Taking risks, without recognising potential impact</a:t>
          </a:r>
          <a:endParaRPr lang="en-US" sz="2200" b="1" kern="1200"/>
        </a:p>
      </dsp:txBody>
      <dsp:txXfrm>
        <a:off x="1428292" y="3093981"/>
        <a:ext cx="5526400" cy="1236616"/>
      </dsp:txXfrm>
    </dsp:sp>
    <dsp:sp modelId="{6188B69D-F0CD-49F9-AEC9-609FA91B7AB3}">
      <dsp:nvSpPr>
        <dsp:cNvPr id="0" name=""/>
        <dsp:cNvSpPr/>
      </dsp:nvSpPr>
      <dsp:spPr>
        <a:xfrm>
          <a:off x="0" y="4639752"/>
          <a:ext cx="6954693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398FE-693A-496E-B641-692C4255AA16}">
      <dsp:nvSpPr>
        <dsp:cNvPr id="0" name=""/>
        <dsp:cNvSpPr/>
      </dsp:nvSpPr>
      <dsp:spPr>
        <a:xfrm>
          <a:off x="374076" y="4917991"/>
          <a:ext cx="680139" cy="680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0C8F9-B97B-4619-8295-7A4A2C112E65}">
      <dsp:nvSpPr>
        <dsp:cNvPr id="0" name=""/>
        <dsp:cNvSpPr/>
      </dsp:nvSpPr>
      <dsp:spPr>
        <a:xfrm>
          <a:off x="1428292" y="4639752"/>
          <a:ext cx="5526400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Difficulties in relationships and social interaction, </a:t>
          </a:r>
          <a:r>
            <a:rPr lang="en-GB" sz="2000" b="1" i="0" kern="1200"/>
            <a:t>Rejection Sensitivity Dysphoria (RSD)</a:t>
          </a:r>
          <a:endParaRPr lang="en-US" sz="2000" b="1" kern="1200"/>
        </a:p>
      </dsp:txBody>
      <dsp:txXfrm>
        <a:off x="1428292" y="4639752"/>
        <a:ext cx="5526400" cy="1236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DB9B5-61EA-47E1-A7FB-3972B1733369}">
      <dsp:nvSpPr>
        <dsp:cNvPr id="0" name=""/>
        <dsp:cNvSpPr/>
      </dsp:nvSpPr>
      <dsp:spPr>
        <a:xfrm>
          <a:off x="0" y="455"/>
          <a:ext cx="600211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51FA01-5D8A-4AB5-B2BA-C7A06BD2228F}">
      <dsp:nvSpPr>
        <dsp:cNvPr id="0" name=""/>
        <dsp:cNvSpPr/>
      </dsp:nvSpPr>
      <dsp:spPr>
        <a:xfrm>
          <a:off x="0" y="455"/>
          <a:ext cx="6002110" cy="745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Bronagh is a doctor </a:t>
          </a:r>
          <a:endParaRPr lang="en-US" sz="2000" b="1" kern="1200"/>
        </a:p>
      </dsp:txBody>
      <dsp:txXfrm>
        <a:off x="0" y="455"/>
        <a:ext cx="6002110" cy="745624"/>
      </dsp:txXfrm>
    </dsp:sp>
    <dsp:sp modelId="{0EE3A090-7C11-4E34-B558-A3619964ED66}">
      <dsp:nvSpPr>
        <dsp:cNvPr id="0" name=""/>
        <dsp:cNvSpPr/>
      </dsp:nvSpPr>
      <dsp:spPr>
        <a:xfrm>
          <a:off x="0" y="746079"/>
          <a:ext cx="600211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99DD16-DBF1-4E9F-B98A-B597D187BC0B}">
      <dsp:nvSpPr>
        <dsp:cNvPr id="0" name=""/>
        <dsp:cNvSpPr/>
      </dsp:nvSpPr>
      <dsp:spPr>
        <a:xfrm>
          <a:off x="0" y="746079"/>
          <a:ext cx="6002110" cy="745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She works really well in a busy hospital environment</a:t>
          </a:r>
          <a:endParaRPr lang="en-US" sz="2000" b="1" kern="1200"/>
        </a:p>
      </dsp:txBody>
      <dsp:txXfrm>
        <a:off x="0" y="746079"/>
        <a:ext cx="6002110" cy="745624"/>
      </dsp:txXfrm>
    </dsp:sp>
    <dsp:sp modelId="{78791F57-4267-486C-BDFC-C6F7ACC18B61}">
      <dsp:nvSpPr>
        <dsp:cNvPr id="0" name=""/>
        <dsp:cNvSpPr/>
      </dsp:nvSpPr>
      <dsp:spPr>
        <a:xfrm>
          <a:off x="0" y="1491704"/>
          <a:ext cx="600211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8B54D0-01A5-42B9-908A-54524F6741C4}">
      <dsp:nvSpPr>
        <dsp:cNvPr id="0" name=""/>
        <dsp:cNvSpPr/>
      </dsp:nvSpPr>
      <dsp:spPr>
        <a:xfrm>
          <a:off x="0" y="1491704"/>
          <a:ext cx="6002110" cy="745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She attends regular meetings with management</a:t>
          </a:r>
          <a:endParaRPr lang="en-US" sz="2000" b="1" kern="1200"/>
        </a:p>
      </dsp:txBody>
      <dsp:txXfrm>
        <a:off x="0" y="1491704"/>
        <a:ext cx="6002110" cy="745624"/>
      </dsp:txXfrm>
    </dsp:sp>
    <dsp:sp modelId="{4AAB2F86-8193-48FF-9592-58F25C875620}">
      <dsp:nvSpPr>
        <dsp:cNvPr id="0" name=""/>
        <dsp:cNvSpPr/>
      </dsp:nvSpPr>
      <dsp:spPr>
        <a:xfrm>
          <a:off x="0" y="2237329"/>
          <a:ext cx="600211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56C0B1-91B6-4A32-ABAE-674F89ECE40D}">
      <dsp:nvSpPr>
        <dsp:cNvPr id="0" name=""/>
        <dsp:cNvSpPr/>
      </dsp:nvSpPr>
      <dsp:spPr>
        <a:xfrm>
          <a:off x="0" y="2237329"/>
          <a:ext cx="6002110" cy="745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She sometimes interrupts the discussion when she has an idea she wants to express</a:t>
          </a:r>
          <a:endParaRPr lang="en-US" sz="2000" b="1" kern="1200"/>
        </a:p>
      </dsp:txBody>
      <dsp:txXfrm>
        <a:off x="0" y="2237329"/>
        <a:ext cx="6002110" cy="745624"/>
      </dsp:txXfrm>
    </dsp:sp>
    <dsp:sp modelId="{6A8427B8-8B54-4ECB-94B9-7842E7E5A69B}">
      <dsp:nvSpPr>
        <dsp:cNvPr id="0" name=""/>
        <dsp:cNvSpPr/>
      </dsp:nvSpPr>
      <dsp:spPr>
        <a:xfrm>
          <a:off x="0" y="2982954"/>
          <a:ext cx="600211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282082-961B-463A-B96F-736C9A0DB556}">
      <dsp:nvSpPr>
        <dsp:cNvPr id="0" name=""/>
        <dsp:cNvSpPr/>
      </dsp:nvSpPr>
      <dsp:spPr>
        <a:xfrm>
          <a:off x="0" y="2982954"/>
          <a:ext cx="6002110" cy="745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She is </a:t>
          </a:r>
          <a:r>
            <a:rPr lang="en-US" sz="2000" b="1" kern="1200" err="1"/>
            <a:t>criticised</a:t>
          </a:r>
          <a:r>
            <a:rPr lang="en-US" sz="2000" b="1" kern="1200"/>
            <a:t> for this and is told she is rude and doesn’t care about colleagues </a:t>
          </a:r>
        </a:p>
      </dsp:txBody>
      <dsp:txXfrm>
        <a:off x="0" y="2982954"/>
        <a:ext cx="6002110" cy="7456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8C1EC-4AEE-42A5-8300-8655A931FBEB}">
      <dsp:nvSpPr>
        <dsp:cNvPr id="0" name=""/>
        <dsp:cNvSpPr/>
      </dsp:nvSpPr>
      <dsp:spPr>
        <a:xfrm>
          <a:off x="3424" y="0"/>
          <a:ext cx="4931722" cy="5489838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36" tIns="60960" rIns="1216943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1"/>
              </a:solidFill>
            </a:rPr>
            <a:t>She feels very upset and isolated, experiences RSD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1" kern="120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1"/>
              </a:solidFill>
            </a:rPr>
            <a:t>She explains to her manager that this is associated with her ADHD – she doesn’t mean to be rude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1" kern="120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1"/>
              </a:solidFill>
            </a:rPr>
            <a:t>The manager contacts Workable with </a:t>
          </a:r>
          <a:r>
            <a:rPr lang="en-GB" sz="2400" b="1" kern="1200" err="1">
              <a:solidFill>
                <a:schemeClr val="tx1"/>
              </a:solidFill>
            </a:rPr>
            <a:t>Bronagh’s</a:t>
          </a:r>
          <a:r>
            <a:rPr lang="en-GB" sz="2400" b="1" kern="1200">
              <a:solidFill>
                <a:schemeClr val="tx1"/>
              </a:solidFill>
            </a:rPr>
            <a:t> agreement</a:t>
          </a:r>
          <a:endParaRPr lang="en-US" sz="2400" b="1" kern="1200">
            <a:solidFill>
              <a:schemeClr val="tx1"/>
            </a:solidFill>
          </a:endParaRPr>
        </a:p>
      </dsp:txBody>
      <dsp:txXfrm>
        <a:off x="3424" y="0"/>
        <a:ext cx="4315257" cy="5489838"/>
      </dsp:txXfrm>
    </dsp:sp>
    <dsp:sp modelId="{31AC8E53-9BAD-488D-BAEB-0439E0FE4E75}">
      <dsp:nvSpPr>
        <dsp:cNvPr id="0" name=""/>
        <dsp:cNvSpPr/>
      </dsp:nvSpPr>
      <dsp:spPr>
        <a:xfrm>
          <a:off x="3210346" y="0"/>
          <a:ext cx="8624002" cy="5489838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36" tIns="50800" rIns="304236" bIns="508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>
              <a:solidFill>
                <a:schemeClr val="tx1"/>
              </a:solidFill>
            </a:rPr>
            <a:t>ADHD Awareness for the organisation (with </a:t>
          </a:r>
          <a:r>
            <a:rPr lang="en-GB" sz="2000" b="1" kern="1200" err="1">
              <a:solidFill>
                <a:schemeClr val="tx1"/>
              </a:solidFill>
            </a:rPr>
            <a:t>Bronagh’s</a:t>
          </a:r>
          <a:r>
            <a:rPr lang="en-GB" sz="2000" b="1" kern="1200">
              <a:solidFill>
                <a:schemeClr val="tx1"/>
              </a:solidFill>
            </a:rPr>
            <a:t> consent)</a:t>
          </a:r>
          <a:endParaRPr lang="en-US" sz="2000" b="1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>
              <a:solidFill>
                <a:schemeClr val="tx1"/>
              </a:solidFill>
            </a:rPr>
            <a:t>Expert assessment of </a:t>
          </a:r>
          <a:r>
            <a:rPr lang="en-GB" sz="2000" b="1" kern="1200" err="1">
              <a:solidFill>
                <a:schemeClr val="tx1"/>
              </a:solidFill>
            </a:rPr>
            <a:t>Bronagh’s</a:t>
          </a:r>
          <a:r>
            <a:rPr lang="en-GB" sz="2000" b="1" kern="1200">
              <a:solidFill>
                <a:schemeClr val="tx1"/>
              </a:solidFill>
            </a:rPr>
            <a:t> strengths and adjustment requirements</a:t>
          </a:r>
          <a:endParaRPr lang="en-US" sz="2000" b="1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chemeClr val="tx1"/>
              </a:solidFill>
            </a:rPr>
            <a:t>ADHD Coach suggests strategies for </a:t>
          </a:r>
          <a:r>
            <a:rPr lang="en-US" sz="2000" b="1" kern="1200" err="1">
              <a:solidFill>
                <a:schemeClr val="tx1"/>
              </a:solidFill>
            </a:rPr>
            <a:t>Bronagh</a:t>
          </a:r>
          <a:r>
            <a:rPr lang="en-US" sz="2000" b="1" kern="1200">
              <a:solidFill>
                <a:schemeClr val="tx1"/>
              </a:solidFill>
            </a:rPr>
            <a:t> and her colleagues, e.g. agenda in advance of meetings, sensitive chairing, positive communication, follow-up notes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chemeClr val="tx1"/>
              </a:solidFill>
            </a:rPr>
            <a:t>Through the employer’s EAP, </a:t>
          </a:r>
          <a:r>
            <a:rPr lang="en-US" sz="2000" b="1" kern="1200" err="1">
              <a:solidFill>
                <a:schemeClr val="tx1"/>
              </a:solidFill>
            </a:rPr>
            <a:t>Bronagh</a:t>
          </a:r>
          <a:r>
            <a:rPr lang="en-US" sz="2000" b="1" kern="1200">
              <a:solidFill>
                <a:schemeClr val="tx1"/>
              </a:solidFill>
            </a:rPr>
            <a:t> attends CBT, to help develop personal strategies and understanding, including issues relating to RSD</a:t>
          </a:r>
        </a:p>
      </dsp:txBody>
      <dsp:txXfrm>
        <a:off x="4582806" y="0"/>
        <a:ext cx="5879083" cy="54898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18266-B6D4-4D9C-83BE-48D9582EA6A7}">
      <dsp:nvSpPr>
        <dsp:cNvPr id="0" name=""/>
        <dsp:cNvSpPr/>
      </dsp:nvSpPr>
      <dsp:spPr>
        <a:xfrm>
          <a:off x="0" y="22485"/>
          <a:ext cx="6253721" cy="112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FFFFFF"/>
              </a:solidFill>
              <a:latin typeface="Calibri"/>
              <a:ea typeface="+mn-ea"/>
              <a:cs typeface="+mn-cs"/>
            </a:rPr>
            <a:t>“I have the right ideas but can’t put them on paper”</a:t>
          </a:r>
        </a:p>
      </dsp:txBody>
      <dsp:txXfrm>
        <a:off x="54830" y="77315"/>
        <a:ext cx="6144061" cy="1013540"/>
      </dsp:txXfrm>
    </dsp:sp>
    <dsp:sp modelId="{E1CCB063-F265-4BF9-9471-45870AA0F691}">
      <dsp:nvSpPr>
        <dsp:cNvPr id="0" name=""/>
        <dsp:cNvSpPr/>
      </dsp:nvSpPr>
      <dsp:spPr>
        <a:xfrm>
          <a:off x="0" y="1318485"/>
          <a:ext cx="6253721" cy="11232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“I can’t take in what is being said to me”</a:t>
          </a:r>
        </a:p>
      </dsp:txBody>
      <dsp:txXfrm>
        <a:off x="54830" y="1373315"/>
        <a:ext cx="6144061" cy="1013540"/>
      </dsp:txXfrm>
    </dsp:sp>
    <dsp:sp modelId="{E2519489-F38D-4423-A5C9-24EC3F2AF1E7}">
      <dsp:nvSpPr>
        <dsp:cNvPr id="0" name=""/>
        <dsp:cNvSpPr/>
      </dsp:nvSpPr>
      <dsp:spPr>
        <a:xfrm>
          <a:off x="0" y="2614485"/>
          <a:ext cx="6253721" cy="11232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“When I read, the words jump from the page”</a:t>
          </a:r>
        </a:p>
      </dsp:txBody>
      <dsp:txXfrm>
        <a:off x="54830" y="2669315"/>
        <a:ext cx="6144061" cy="1013540"/>
      </dsp:txXfrm>
    </dsp:sp>
    <dsp:sp modelId="{34CF81FD-CE56-4C6A-B166-7E088615A9BF}">
      <dsp:nvSpPr>
        <dsp:cNvPr id="0" name=""/>
        <dsp:cNvSpPr/>
      </dsp:nvSpPr>
      <dsp:spPr>
        <a:xfrm>
          <a:off x="0" y="3910485"/>
          <a:ext cx="6253721" cy="11232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“I was always told I was stupid at school”</a:t>
          </a:r>
        </a:p>
      </dsp:txBody>
      <dsp:txXfrm>
        <a:off x="54830" y="3965315"/>
        <a:ext cx="6144061" cy="10135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6E97C-E1F2-4E0A-BAAD-E5B12EFC6551}">
      <dsp:nvSpPr>
        <dsp:cNvPr id="0" name=""/>
        <dsp:cNvSpPr/>
      </dsp:nvSpPr>
      <dsp:spPr>
        <a:xfrm>
          <a:off x="0" y="2092"/>
          <a:ext cx="67177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A8B1D4-3246-4BFB-9E72-3876477924F0}">
      <dsp:nvSpPr>
        <dsp:cNvPr id="0" name=""/>
        <dsp:cNvSpPr/>
      </dsp:nvSpPr>
      <dsp:spPr>
        <a:xfrm>
          <a:off x="0" y="2092"/>
          <a:ext cx="6717792" cy="713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>
              <a:latin typeface="Arial"/>
              <a:cs typeface="Arial"/>
            </a:rPr>
            <a:t>Making things multisensory: use pictures, symbols and colour</a:t>
          </a:r>
          <a:endParaRPr lang="en-US" sz="2100" b="0" kern="1200">
            <a:latin typeface="Arial"/>
            <a:cs typeface="Arial"/>
          </a:endParaRPr>
        </a:p>
      </dsp:txBody>
      <dsp:txXfrm>
        <a:off x="0" y="2092"/>
        <a:ext cx="6717792" cy="713603"/>
      </dsp:txXfrm>
    </dsp:sp>
    <dsp:sp modelId="{36FDC033-F2B8-46B1-B6BB-B4F3238AD40B}">
      <dsp:nvSpPr>
        <dsp:cNvPr id="0" name=""/>
        <dsp:cNvSpPr/>
      </dsp:nvSpPr>
      <dsp:spPr>
        <a:xfrm>
          <a:off x="0" y="715695"/>
          <a:ext cx="671779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F598F3-7D52-46B7-BD25-E0CACBE9C376}">
      <dsp:nvSpPr>
        <dsp:cNvPr id="0" name=""/>
        <dsp:cNvSpPr/>
      </dsp:nvSpPr>
      <dsp:spPr>
        <a:xfrm>
          <a:off x="0" y="715695"/>
          <a:ext cx="6717792" cy="713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Arial"/>
              <a:cs typeface="Arial"/>
            </a:rPr>
            <a:t>Memory aids, e.g. diaries, timers, text reminders</a:t>
          </a:r>
          <a:endParaRPr lang="en-US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15695"/>
        <a:ext cx="6717792" cy="713603"/>
      </dsp:txXfrm>
    </dsp:sp>
    <dsp:sp modelId="{1699340F-B5EF-4155-9A5B-6BFFC44B9EB1}">
      <dsp:nvSpPr>
        <dsp:cNvPr id="0" name=""/>
        <dsp:cNvSpPr/>
      </dsp:nvSpPr>
      <dsp:spPr>
        <a:xfrm>
          <a:off x="0" y="1429298"/>
          <a:ext cx="67177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D2566A-5850-4DF1-B154-68875474C17A}">
      <dsp:nvSpPr>
        <dsp:cNvPr id="0" name=""/>
        <dsp:cNvSpPr/>
      </dsp:nvSpPr>
      <dsp:spPr>
        <a:xfrm>
          <a:off x="0" y="1429298"/>
          <a:ext cx="6717792" cy="713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Arial"/>
              <a:cs typeface="Arial"/>
            </a:rPr>
            <a:t>Allowing extra time for training, to learn skills, adjust to change, tests</a:t>
          </a:r>
          <a:endParaRPr lang="en-US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29298"/>
        <a:ext cx="6717792" cy="713603"/>
      </dsp:txXfrm>
    </dsp:sp>
    <dsp:sp modelId="{DC8874BD-810C-41C5-B7AE-6FB2921D6FE6}">
      <dsp:nvSpPr>
        <dsp:cNvPr id="0" name=""/>
        <dsp:cNvSpPr/>
      </dsp:nvSpPr>
      <dsp:spPr>
        <a:xfrm>
          <a:off x="0" y="2142902"/>
          <a:ext cx="671779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C51CEB-7ADE-41E5-9AC9-78D566083FBD}">
      <dsp:nvSpPr>
        <dsp:cNvPr id="0" name=""/>
        <dsp:cNvSpPr/>
      </dsp:nvSpPr>
      <dsp:spPr>
        <a:xfrm>
          <a:off x="0" y="2142901"/>
          <a:ext cx="6717792" cy="713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Arial"/>
              <a:cs typeface="Arial"/>
            </a:rPr>
            <a:t>Quiet room to aid concentration</a:t>
          </a:r>
          <a:endParaRPr lang="en-US" sz="2100" kern="1200">
            <a:latin typeface="Arial"/>
            <a:cs typeface="Arial"/>
          </a:endParaRPr>
        </a:p>
      </dsp:txBody>
      <dsp:txXfrm>
        <a:off x="0" y="2142901"/>
        <a:ext cx="6717792" cy="713603"/>
      </dsp:txXfrm>
    </dsp:sp>
    <dsp:sp modelId="{23C04A32-0680-47D3-86A7-7A5333B50219}">
      <dsp:nvSpPr>
        <dsp:cNvPr id="0" name=""/>
        <dsp:cNvSpPr/>
      </dsp:nvSpPr>
      <dsp:spPr>
        <a:xfrm>
          <a:off x="0" y="2856505"/>
          <a:ext cx="671779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11DB26-6976-4A0C-8A56-778DBE86A933}">
      <dsp:nvSpPr>
        <dsp:cNvPr id="0" name=""/>
        <dsp:cNvSpPr/>
      </dsp:nvSpPr>
      <dsp:spPr>
        <a:xfrm>
          <a:off x="0" y="2856505"/>
          <a:ext cx="6717792" cy="713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Arial"/>
              <a:cs typeface="Arial"/>
            </a:rPr>
            <a:t>Specialist software e.g. </a:t>
          </a:r>
          <a:r>
            <a:rPr lang="en-GB" sz="2100" kern="1200" err="1">
              <a:latin typeface="Arial"/>
              <a:cs typeface="Arial"/>
            </a:rPr>
            <a:t>Everway</a:t>
          </a:r>
          <a:r>
            <a:rPr lang="en-GB" sz="2100" kern="1200">
              <a:latin typeface="Arial"/>
              <a:cs typeface="Arial"/>
            </a:rPr>
            <a:t> (formerly </a:t>
          </a:r>
          <a:r>
            <a:rPr lang="en-GB" sz="2100" kern="1200" err="1">
              <a:latin typeface="Arial"/>
              <a:cs typeface="Arial"/>
            </a:rPr>
            <a:t>TextHelp</a:t>
          </a:r>
          <a:r>
            <a:rPr lang="en-GB" sz="2100" kern="1200">
              <a:latin typeface="Arial"/>
              <a:cs typeface="Arial"/>
            </a:rPr>
            <a:t>)</a:t>
          </a:r>
          <a:endParaRPr lang="en-US" sz="2100" kern="1200">
            <a:latin typeface="Arial"/>
            <a:cs typeface="Arial"/>
          </a:endParaRPr>
        </a:p>
      </dsp:txBody>
      <dsp:txXfrm>
        <a:off x="0" y="2856505"/>
        <a:ext cx="6717792" cy="713603"/>
      </dsp:txXfrm>
    </dsp:sp>
    <dsp:sp modelId="{99BB9017-16A5-487B-8013-CD8E9F1B5AC2}">
      <dsp:nvSpPr>
        <dsp:cNvPr id="0" name=""/>
        <dsp:cNvSpPr/>
      </dsp:nvSpPr>
      <dsp:spPr>
        <a:xfrm>
          <a:off x="0" y="3570108"/>
          <a:ext cx="67177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ADC7EE-D3F2-43F0-BFC3-2F033E9F1D1F}">
      <dsp:nvSpPr>
        <dsp:cNvPr id="0" name=""/>
        <dsp:cNvSpPr/>
      </dsp:nvSpPr>
      <dsp:spPr>
        <a:xfrm>
          <a:off x="0" y="3570108"/>
          <a:ext cx="6717792" cy="713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Arial"/>
              <a:cs typeface="Arial"/>
            </a:rPr>
            <a:t>Coloured paper or overlays and accessible font</a:t>
          </a:r>
          <a:endParaRPr lang="en-US" sz="2100" kern="1200">
            <a:latin typeface="Arial"/>
            <a:cs typeface="Arial"/>
          </a:endParaRPr>
        </a:p>
      </dsp:txBody>
      <dsp:txXfrm>
        <a:off x="0" y="3570108"/>
        <a:ext cx="6717792" cy="7136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8CA41-3B89-4995-9B6C-9FDFB4F8562F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Moya is dyslexic and works as a solicitor for a public body</a:t>
          </a:r>
          <a:endParaRPr lang="en-US" sz="2700" kern="1200"/>
        </a:p>
      </dsp:txBody>
      <dsp:txXfrm>
        <a:off x="0" y="39687"/>
        <a:ext cx="3286125" cy="1971675"/>
      </dsp:txXfrm>
    </dsp:sp>
    <dsp:sp modelId="{3D837084-7532-4C43-8AFF-4D69750145F3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She finds moving from case to case several times a day difficult</a:t>
          </a:r>
          <a:endParaRPr lang="en-US" sz="2700" kern="1200"/>
        </a:p>
      </dsp:txBody>
      <dsp:txXfrm>
        <a:off x="3614737" y="39687"/>
        <a:ext cx="3286125" cy="1971675"/>
      </dsp:txXfrm>
    </dsp:sp>
    <dsp:sp modelId="{276A4C26-6245-44F4-8710-B4C4A44A1C5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She has seen her boss rolls her eyes when she tries to explain her difficulties</a:t>
          </a:r>
          <a:endParaRPr lang="en-US" sz="2700" kern="1200"/>
        </a:p>
      </dsp:txBody>
      <dsp:txXfrm>
        <a:off x="7229475" y="39687"/>
        <a:ext cx="3286125" cy="1971675"/>
      </dsp:txXfrm>
    </dsp:sp>
    <dsp:sp modelId="{3738D425-06D3-4B70-92C9-F63A43FD1FEA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Her boss has a dyslexic daughter and she says she has no such problems</a:t>
          </a:r>
          <a:endParaRPr lang="en-US" sz="2700" kern="1200"/>
        </a:p>
      </dsp:txBody>
      <dsp:txXfrm>
        <a:off x="1807368" y="2339975"/>
        <a:ext cx="3286125" cy="1971675"/>
      </dsp:txXfrm>
    </dsp:sp>
    <dsp:sp modelId="{50594103-4438-42A1-862A-0F58A6F1D88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Her confidence is very low and she feels stressed going into work every day</a:t>
          </a:r>
          <a:endParaRPr lang="en-US" sz="2700" kern="120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5FE68-9EB1-4E89-9C5C-152D225FA37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4501-FCEF-4E68-B3D5-FDBCA272B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78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55060071-4A7B-4FC6-8E92-4A97BB4B0B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68353F-5372-47FB-A6EA-923BB5BE226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4650AAB4-133A-46BB-AC39-C253624AC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81D843-A11E-4124-9DD7-291E14B61E40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D5C604D1-69C7-4819-9515-2C805F55B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BD9FF7-C414-4BC4-8657-AEEC7EECC718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9AE9A0F9-C952-483A-9B7B-308949464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4" name="Rectangle 4">
            <a:extLst>
              <a:ext uri="{FF2B5EF4-FFF2-40B4-BE49-F238E27FC236}">
                <a16:creationId xmlns:a16="http://schemas.microsoft.com/office/drawing/2014/main" id="{9E757F78-9152-4CFD-AEA8-64EDDA49C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>
            <a:extLst>
              <a:ext uri="{FF2B5EF4-FFF2-40B4-BE49-F238E27FC236}">
                <a16:creationId xmlns:a16="http://schemas.microsoft.com/office/drawing/2014/main" id="{98F40924-1C42-495A-8FCD-8D9B1B9E01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5A9317-8FB3-4FD6-8FE4-380BFE67833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DD502FE0-1905-4348-8B8A-D8A4FE062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2AC0B-B902-453D-9F81-909EA7D69994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1D956800-12AB-48F0-96B0-20D952A5A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FC0DB956-FAE3-401B-8A2A-E54AAB8D3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>
            <a:extLst>
              <a:ext uri="{FF2B5EF4-FFF2-40B4-BE49-F238E27FC236}">
                <a16:creationId xmlns:a16="http://schemas.microsoft.com/office/drawing/2014/main" id="{C63A6E1C-488A-437B-9CB8-49D7AB4288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6613F4-F93B-4AE5-B57B-9A6E29110A8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B2048A42-905C-4B6F-A593-9570C07CB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C5BEFD-FCA3-4A82-B87D-6BDD649A8C26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696D0AAF-3712-4D5A-A4CA-8247925A45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63AC3AD1-5E3C-421D-B366-0B526B0CD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C4501-FCEF-4E68-B3D5-FDBCA272B11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733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9F0E768-8647-45F9-8F96-08B8FBBF2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>
            <a:extLst>
              <a:ext uri="{FF2B5EF4-FFF2-40B4-BE49-F238E27FC236}">
                <a16:creationId xmlns:a16="http://schemas.microsoft.com/office/drawing/2014/main" id="{0CE6DC59-4E6D-479D-92A9-B695BBE40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DB867F-DF59-4989-A4E0-CBB293FA762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3F3086DE-987E-4923-B8B6-C10389DC2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A0E34A-987D-4381-A3AA-9EE88399819F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EE8B755C-442C-4C55-8153-2FC2EF4F9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3C74B5B9-A227-4629-86C5-28E24A04D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C4501-FCEF-4E68-B3D5-FDBCA272B1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8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C4501-FCEF-4E68-B3D5-FDBCA272B1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73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BF22A56-FB0F-440F-AA3D-834E60A45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BF22A56-FB0F-440F-AA3D-834E60A45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6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C4501-FCEF-4E68-B3D5-FDBCA272B11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27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C4501-FCEF-4E68-B3D5-FDBCA272B11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5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C4501-FCEF-4E68-B3D5-FDBCA272B11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47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2379-B8A2-40C6-A7E1-335258717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CE4C0-2CE8-4F41-80EE-AEE2ACC64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C5204-585D-4C95-BC0F-AF282566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9359-5483-4250-B2BC-56E9F55EA6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7685E-4C3C-4CB5-9FB6-4BA74A20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FC690-A0C7-44B8-95A8-E53044AC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1FC0-C86F-4496-A5FA-63A79A021B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1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E264-30E1-4E01-B206-6F701D7F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2B8F5-F64A-402D-A4B9-8C6D654FC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207F7-60B0-4234-9F2E-F748BD29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9359-5483-4250-B2BC-56E9F55EA6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E7A13-68C2-4FA9-B063-B73145DB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55586-A31F-4983-AAFC-7AC44A36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1FC0-C86F-4496-A5FA-63A79A021B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6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1E6C9-4D54-4133-AB39-3DB6A0A4E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BF07D-60CB-4563-9807-9D018F020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CC5C6-7C2D-4503-AFC9-EE5C37FF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9359-5483-4250-B2BC-56E9F55EA6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1D2D8-5F21-4744-ACAE-1A8A3641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AF194-335A-4AE9-B972-CEB2F648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1FC0-C86F-4496-A5FA-63A79A021B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7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F213-B107-4750-9CDB-18308C62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5C12-C1DD-4214-993C-BC90F4B10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FF38B-C78D-401E-8A11-C05D31D2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9359-5483-4250-B2BC-56E9F55EA6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E3D9F-DF19-4A7F-9ECF-848AA727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6AF3C-6E36-4D87-A168-36DAFDA0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1FC0-C86F-4496-A5FA-63A79A021B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0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4248-0369-4F2D-A93C-2E464FAD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77405-9F52-41FA-A39C-19F9FD04F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84345-7602-4268-BC82-965BD4EF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9359-5483-4250-B2BC-56E9F55EA6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7855E-227D-4C46-AE06-3783A4C8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EE1A1-6F58-4150-9B16-18A7F960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1FC0-C86F-4496-A5FA-63A79A021B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8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807A-A7FE-411D-8011-57517FA44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153CA-7C64-4EAB-95B3-2CB9C9B09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04EBF-8241-4522-89F6-3E957E3F8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EC44A-6503-4C8F-9440-A36713DD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9359-5483-4250-B2BC-56E9F55EA6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0CC5F-03C9-4474-8589-97FC90D5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4D7F5-CC3B-43D2-AED0-03F6793D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1FC0-C86F-4496-A5FA-63A79A021B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9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EFF6-57E1-48DD-B578-EB6F2BCA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D10D-F4A1-438F-8A15-C0094E95C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25DAE-9A94-4EE0-B0DA-E7D5E865C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19CFA-D627-4334-9178-424A7E491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F91FA-42DE-4CF0-B647-C38C89103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94A976-E64B-440E-8E63-55620AB47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9359-5483-4250-B2BC-56E9F55EA6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4596C-3E9F-480E-9B09-70A97505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80779-A7AA-40A1-AB45-66CB3F56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1FC0-C86F-4496-A5FA-63A79A021B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7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3957F-AF65-40F1-B53A-702A087E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07B21-D7FA-484B-96A9-A46A7E8E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9359-5483-4250-B2BC-56E9F55EA6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11B5F-17E2-4856-9ECF-5D9C1415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65A65-A5D1-41A9-8CA6-945DB544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1FC0-C86F-4496-A5FA-63A79A021B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9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ECD23F-6A75-4BF3-9113-F6821A5D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9359-5483-4250-B2BC-56E9F55EA6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74F19-E718-4683-89EC-5BF2C830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BC1B6-36D1-429A-99BD-634DA4EC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1FC0-C86F-4496-A5FA-63A79A021B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298FF-C83A-4477-9EB8-70D9492E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D1341-937A-4BCE-AA47-F8A550B27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954DB-606C-413B-A5B3-E73F1AEE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DB371-17F5-48C5-B71B-8DC7BC77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9359-5483-4250-B2BC-56E9F55EA6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DE4FC-9E9C-47A5-A7E0-EC37755A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168F0-1FF6-411E-937E-02B6AE59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1FC0-C86F-4496-A5FA-63A79A021B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978A-75E0-44A3-9CC6-0C60440C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AE0010-E42E-4404-9E0A-FC36775F2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4A8D3-ACB5-4E8D-87F7-F5BB6D748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ACA82-ED02-44F8-842E-D8DD1E55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9359-5483-4250-B2BC-56E9F55EA6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DFE68-E097-40BB-9B4F-AE89BAA4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5EB2E-60EA-41FC-88F9-0DAC7E2A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1FC0-C86F-4496-A5FA-63A79A021B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9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38028C-1D0F-4071-A52F-138AB1F6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71F8-4269-4114-89E7-49FB2A9B4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5FB5C-5305-4106-ADE7-9405026E0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9359-5483-4250-B2BC-56E9F55EA6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1DFB3-7065-4710-9E69-DF61A196B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35390-C381-46E9-8FB1-49B49BE21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D1FC0-C86F-4496-A5FA-63A79A021B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2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flKHWfnH-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le@efdni.or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fdni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8" name="Rectangle 11277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033E516D-6720-46F3-AE28-38077CB3E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810" y="2960716"/>
            <a:ext cx="4036334" cy="238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None/>
            </a:pPr>
            <a:endParaRPr lang="en-US" altLang="en-US" sz="3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None/>
            </a:pPr>
            <a:endParaRPr lang="en-US" altLang="en-US" sz="3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alt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Disability Positive Practice: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alt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Neurodiversity</a:t>
            </a:r>
          </a:p>
        </p:txBody>
      </p:sp>
      <p:grpSp>
        <p:nvGrpSpPr>
          <p:cNvPr id="11274" name="Group 1127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275" name="Rectangle 1127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6" name="Rectangle 112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7" name="Rectangle 112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1" name="Rectangle 112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975D3-9204-FE29-2F57-ED60F7500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992" y="666728"/>
            <a:ext cx="5521000" cy="54657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7988BA-9889-4F4C-B72D-B63BEF4B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5" y="2053641"/>
            <a:ext cx="3936706" cy="2760098"/>
          </a:xfrm>
        </p:spPr>
        <p:txBody>
          <a:bodyPr>
            <a:normAutofit/>
          </a:bodyPr>
          <a:lstStyle/>
          <a:p>
            <a:r>
              <a:rPr lang="en-GB" altLang="en-US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Autism:</a:t>
            </a:r>
            <a:br>
              <a:rPr lang="en-GB" altLang="en-US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effects</a:t>
            </a:r>
            <a:br>
              <a:rPr lang="en-GB" altLang="en-US" b="1">
                <a:solidFill>
                  <a:srgbClr val="FFFFFF"/>
                </a:solidFill>
                <a:cs typeface="Arial" panose="020B0604020202020204" pitchFamily="34" charset="0"/>
              </a:rPr>
            </a:b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53981-0A61-4042-8AED-0D9AC2948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357" y="237067"/>
            <a:ext cx="6258127" cy="6479822"/>
          </a:xfrm>
        </p:spPr>
        <p:txBody>
          <a:bodyPr anchor="ctr">
            <a:normAutofit/>
          </a:bodyPr>
          <a:lstStyle/>
          <a:p>
            <a:pPr marL="3175" indent="0">
              <a:spcBef>
                <a:spcPts val="5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n-GB" altLang="en-US" sz="2400">
                <a:solidFill>
                  <a:srgbClr val="000000"/>
                </a:solidFill>
                <a:latin typeface="Arial"/>
                <a:cs typeface="Arial"/>
              </a:rPr>
              <a:t>Over-or under-sensitive to certain sights, sounds, smells, temperature, touch or tastes</a:t>
            </a:r>
          </a:p>
          <a:p>
            <a:pPr marL="3175" indent="0">
              <a:spcBef>
                <a:spcPts val="500"/>
              </a:spcBef>
              <a:buClr>
                <a:srgbClr val="000000"/>
              </a:buClr>
              <a:buSzPct val="100000"/>
              <a:buNone/>
              <a:defRPr/>
            </a:pPr>
            <a:endParaRPr lang="en-GB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indent="0">
              <a:spcBef>
                <a:spcPts val="5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n-GB" altLang="en-US" sz="2400">
                <a:solidFill>
                  <a:srgbClr val="000000"/>
                </a:solidFill>
                <a:latin typeface="Arial"/>
                <a:cs typeface="Arial"/>
              </a:rPr>
              <a:t>Sensitivity may vary during the day/week</a:t>
            </a:r>
          </a:p>
          <a:p>
            <a:pPr marL="3175" indent="0">
              <a:spcBef>
                <a:spcPts val="500"/>
              </a:spcBef>
              <a:buClr>
                <a:srgbClr val="000000"/>
              </a:buClr>
              <a:buSzPct val="100000"/>
              <a:buNone/>
              <a:defRPr/>
            </a:pPr>
            <a:endParaRPr lang="en-GB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indent="0">
              <a:spcBef>
                <a:spcPts val="5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n-GB" altLang="en-US" sz="2400">
                <a:solidFill>
                  <a:srgbClr val="000000"/>
                </a:solidFill>
                <a:latin typeface="Arial"/>
                <a:cs typeface="Arial"/>
              </a:rPr>
              <a:t>Coping with change and unfamiliar situations, routine is preferred</a:t>
            </a:r>
          </a:p>
          <a:p>
            <a:pPr marL="3175" indent="0">
              <a:spcBef>
                <a:spcPts val="500"/>
              </a:spcBef>
              <a:buNone/>
              <a:defRPr/>
            </a:pPr>
            <a:endParaRPr lang="en-GB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indent="0">
              <a:spcBef>
                <a:spcPts val="500"/>
              </a:spcBef>
              <a:buNone/>
              <a:defRPr/>
            </a:pPr>
            <a:r>
              <a:rPr lang="en-GB" altLang="en-US" sz="2400">
                <a:solidFill>
                  <a:srgbClr val="000000"/>
                </a:solidFill>
                <a:latin typeface="Arial"/>
                <a:cs typeface="Arial"/>
              </a:rPr>
              <a:t>Monotropic processing/tunnel vision e.g. hyperfocus, multi-tasking </a:t>
            </a:r>
            <a:endParaRPr lang="en-GB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indent="0">
              <a:spcBef>
                <a:spcPts val="500"/>
              </a:spcBef>
              <a:buNone/>
              <a:defRPr/>
            </a:pPr>
            <a:endParaRPr lang="en-GB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indent="0">
              <a:spcBef>
                <a:spcPts val="500"/>
              </a:spcBef>
              <a:buNone/>
              <a:defRPr/>
            </a:pPr>
            <a:r>
              <a:rPr lang="en-GB" altLang="en-US" sz="2400">
                <a:solidFill>
                  <a:srgbClr val="000000"/>
                </a:solidFill>
                <a:latin typeface="Arial"/>
                <a:cs typeface="Arial"/>
              </a:rPr>
              <a:t>Executive function: plan, organise, predict, time management</a:t>
            </a:r>
            <a:endParaRPr lang="en-GB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indent="0">
              <a:spcBef>
                <a:spcPts val="500"/>
              </a:spcBef>
              <a:buClr>
                <a:srgbClr val="000000"/>
              </a:buClr>
              <a:buSzPct val="100000"/>
              <a:buNone/>
              <a:defRPr/>
            </a:pPr>
            <a:endParaRPr lang="en-GB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indent="0">
              <a:spcBef>
                <a:spcPts val="5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n-GB" altLang="en-US" sz="2400">
                <a:solidFill>
                  <a:srgbClr val="000000"/>
                </a:solidFill>
                <a:latin typeface="Arial"/>
                <a:cs typeface="Arial"/>
              </a:rPr>
              <a:t>Demand avoidance</a:t>
            </a:r>
          </a:p>
          <a:p>
            <a:pPr marL="3175" indent="0">
              <a:spcBef>
                <a:spcPts val="500"/>
              </a:spcBef>
              <a:buClr>
                <a:srgbClr val="000000"/>
              </a:buClr>
              <a:buSzPct val="100000"/>
              <a:buNone/>
              <a:defRPr/>
            </a:pPr>
            <a:endParaRPr lang="en-GB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indent="0">
              <a:spcBef>
                <a:spcPts val="5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n-GB" altLang="en-US" sz="240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Video</a:t>
            </a:r>
            <a:endParaRPr lang="en-GB" alt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50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988BA-9889-4F4C-B72D-B63BEF4B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80242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Examples of supporting an autistic person in the workplace</a:t>
            </a:r>
            <a:endParaRPr lang="en-GB" sz="3200"/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ight bulb on yellow background with sketched light beams and cord">
            <a:extLst>
              <a:ext uri="{FF2B5EF4-FFF2-40B4-BE49-F238E27FC236}">
                <a16:creationId xmlns:a16="http://schemas.microsoft.com/office/drawing/2014/main" id="{C08C5725-09FD-5ED5-3EE8-48E3D7770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34" r="596" b="-2"/>
          <a:stretch/>
        </p:blipFill>
        <p:spPr>
          <a:xfrm>
            <a:off x="275930" y="2071316"/>
            <a:ext cx="3814157" cy="4456705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53981-0A61-4042-8AED-0D9AC2948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369" y="1717148"/>
            <a:ext cx="7948991" cy="5017778"/>
          </a:xfrm>
        </p:spPr>
        <p:txBody>
          <a:bodyPr anchor="t">
            <a:noAutofit/>
          </a:bodyPr>
          <a:lstStyle/>
          <a:p>
            <a:pPr marL="346075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defRPr/>
            </a:pPr>
            <a:r>
              <a:rPr lang="en-GB" sz="2000" dirty="0">
                <a:cs typeface="Arial"/>
              </a:rPr>
              <a:t>Provide information in accessible format, e.g. written, verbal</a:t>
            </a:r>
            <a:endParaRPr lang="en-GB" sz="2000" dirty="0">
              <a:cs typeface="Arial" panose="020B0604020202020204" pitchFamily="34" charset="0"/>
            </a:endParaRPr>
          </a:p>
          <a:p>
            <a:pPr marL="346075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defRPr/>
            </a:pPr>
            <a:r>
              <a:rPr lang="en-GB" sz="2000" dirty="0">
                <a:cs typeface="Arial"/>
              </a:rPr>
              <a:t>Allowing person to see environment in advance</a:t>
            </a:r>
            <a:endParaRPr lang="en-GB" sz="2000" dirty="0">
              <a:ea typeface="Calibri"/>
              <a:cs typeface="Arial"/>
            </a:endParaRPr>
          </a:p>
          <a:p>
            <a:pPr marL="346075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defRPr/>
            </a:pPr>
            <a:r>
              <a:rPr lang="en-GB" sz="2000" dirty="0"/>
              <a:t>Questions in advance of interview, extra time, support with presentations - preparation and practice, waive test or group interview</a:t>
            </a:r>
            <a:endParaRPr lang="en-GB" sz="2000" dirty="0">
              <a:ea typeface="Calibri"/>
              <a:cs typeface="Calibri"/>
            </a:endParaRPr>
          </a:p>
          <a:p>
            <a:pPr marL="346075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defRPr/>
            </a:pPr>
            <a:r>
              <a:rPr lang="en-GB" sz="2000" dirty="0">
                <a:cs typeface="Arial"/>
              </a:rPr>
              <a:t>Provide a mentor, advocate, communication support (Autism NI communication passport)</a:t>
            </a:r>
            <a:endParaRPr lang="en-GB" sz="2000" dirty="0">
              <a:ea typeface="Calibri"/>
              <a:cs typeface="Arial"/>
            </a:endParaRPr>
          </a:p>
          <a:p>
            <a:pPr marL="346075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defRPr/>
            </a:pPr>
            <a:r>
              <a:rPr lang="en-GB" sz="2000" dirty="0">
                <a:cs typeface="Arial"/>
              </a:rPr>
              <a:t>Adapt training, e.g. video off, one to-one</a:t>
            </a:r>
            <a:endParaRPr lang="en-GB" sz="2000" dirty="0">
              <a:ea typeface="Calibri"/>
              <a:cs typeface="Arial"/>
            </a:endParaRPr>
          </a:p>
          <a:p>
            <a:pPr marL="346075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defRPr/>
            </a:pPr>
            <a:r>
              <a:rPr lang="en-GB" sz="2000" dirty="0">
                <a:cs typeface="Arial"/>
              </a:rPr>
              <a:t>Allow home working/quiet area/ear defenders</a:t>
            </a:r>
            <a:endParaRPr lang="en-GB" sz="2000" dirty="0">
              <a:ea typeface="Calibri"/>
              <a:cs typeface="Arial"/>
            </a:endParaRPr>
          </a:p>
          <a:p>
            <a:pPr marL="346075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defRPr/>
            </a:pPr>
            <a:r>
              <a:rPr lang="en-GB" sz="2000" dirty="0">
                <a:ea typeface="Calibri"/>
                <a:cs typeface="Arial"/>
              </a:rPr>
              <a:t>Guides on e.g., photocopiers, accessing internet, coffee machine</a:t>
            </a:r>
            <a:endParaRPr lang="en-GB" sz="2000" dirty="0">
              <a:cs typeface="Arial"/>
            </a:endParaRPr>
          </a:p>
          <a:p>
            <a:pPr marL="346075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defRPr/>
            </a:pPr>
            <a:r>
              <a:rPr lang="en-GB" sz="2000" dirty="0">
                <a:ea typeface="Calibri"/>
                <a:cs typeface="Arial"/>
              </a:rPr>
              <a:t>Follow up meetings with notes</a:t>
            </a:r>
            <a:endParaRPr lang="en-GB" sz="2000" dirty="0">
              <a:ea typeface="Calibri"/>
              <a:cs typeface="Arial" panose="020B0604020202020204" pitchFamily="34" charset="0"/>
            </a:endParaRPr>
          </a:p>
          <a:p>
            <a:pPr marL="346075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defRPr/>
            </a:pPr>
            <a:r>
              <a:rPr lang="en-GB" sz="2000" dirty="0">
                <a:ea typeface="Calibri"/>
                <a:cs typeface="Arial"/>
              </a:rPr>
              <a:t>Adapt hot-desking policy as required</a:t>
            </a:r>
            <a:endParaRPr lang="en-GB" sz="2000" dirty="0">
              <a:ea typeface="Calibri"/>
              <a:cs typeface="Arial" panose="020B0604020202020204" pitchFamily="34" charset="0"/>
            </a:endParaRPr>
          </a:p>
          <a:p>
            <a:pPr marL="346075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defRPr/>
            </a:pPr>
            <a:r>
              <a:rPr lang="en-GB" sz="2000" dirty="0">
                <a:ea typeface="Calibri"/>
                <a:cs typeface="Arial"/>
              </a:rPr>
              <a:t>Enable stimming e.g. use sensory equipment, quiet room</a:t>
            </a:r>
            <a:endParaRPr lang="en-GB" sz="2000" dirty="0">
              <a:ea typeface="Calibri"/>
              <a:cs typeface="Arial" panose="020B0604020202020204" pitchFamily="34" charset="0"/>
            </a:endParaRPr>
          </a:p>
          <a:p>
            <a:pPr marL="346075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defRPr/>
            </a:pPr>
            <a:r>
              <a:rPr lang="en-GB" sz="2000" dirty="0">
                <a:ea typeface="Calibri"/>
                <a:cs typeface="Arial"/>
              </a:rPr>
              <a:t>Be flexible with uniforms</a:t>
            </a:r>
            <a:endParaRPr lang="en-GB" sz="2000" dirty="0">
              <a:ea typeface="Calibri"/>
              <a:cs typeface="Arial" panose="020B0604020202020204" pitchFamily="34" charset="0"/>
            </a:endParaRPr>
          </a:p>
          <a:p>
            <a:pPr marL="346075" indent="-34290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100000"/>
              <a:defRPr/>
            </a:pPr>
            <a:endParaRPr lang="en-GB" sz="2000" dirty="0"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7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5F970-310F-A30D-B9CE-F59775882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3E48-EF9D-D1C7-A91A-91D6A018B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22" y="1153572"/>
            <a:ext cx="3715112" cy="4461163"/>
          </a:xfrm>
        </p:spPr>
        <p:txBody>
          <a:bodyPr>
            <a:normAutofit/>
          </a:bodyPr>
          <a:lstStyle/>
          <a:p>
            <a:r>
              <a:rPr lang="en-GB" b="0" i="0">
                <a:solidFill>
                  <a:srgbClr val="0000FF"/>
                </a:solidFill>
                <a:effectLst/>
                <a:latin typeface="Overpass-Light"/>
              </a:rPr>
              <a:t>Macleod v Royal Berkshire NHS Foundation Trust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BCA99-D0CE-A33C-DF2D-AA28D569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346" y="1153572"/>
            <a:ext cx="7475550" cy="5023391"/>
          </a:xfrm>
        </p:spPr>
        <p:txBody>
          <a:bodyPr anchor="ctr">
            <a:normAutofit/>
          </a:bodyPr>
          <a:lstStyle/>
          <a:p>
            <a:pPr>
              <a:buClr>
                <a:srgbClr val="FF6600"/>
              </a:buClr>
            </a:pPr>
            <a:r>
              <a:rPr lang="en-GB" sz="2000"/>
              <a:t>Dr Macleod was autistic and was employed as a Trauma and Orthopaedic Consultant</a:t>
            </a:r>
          </a:p>
          <a:p>
            <a:pPr>
              <a:buClr>
                <a:srgbClr val="FF6600"/>
              </a:buClr>
            </a:pPr>
            <a:r>
              <a:rPr lang="en-GB" sz="2000"/>
              <a:t>He found meetings stressful as there was frequent use of profanities and many ambiguities</a:t>
            </a:r>
          </a:p>
          <a:p>
            <a:pPr>
              <a:buClr>
                <a:srgbClr val="FF6600"/>
              </a:buClr>
            </a:pPr>
            <a:r>
              <a:rPr lang="en-GB" sz="2000"/>
              <a:t>He preferred to communicate by email and requested this</a:t>
            </a:r>
          </a:p>
          <a:p>
            <a:pPr>
              <a:buClr>
                <a:srgbClr val="FF6600"/>
              </a:buClr>
            </a:pPr>
            <a:r>
              <a:rPr lang="en-GB" sz="2000"/>
              <a:t>He experienced high levels of anxiety, especially as his requests were not accepted</a:t>
            </a:r>
          </a:p>
          <a:p>
            <a:pPr>
              <a:buClr>
                <a:srgbClr val="FF6600"/>
              </a:buClr>
            </a:pPr>
            <a:r>
              <a:rPr lang="en-GB" sz="2000"/>
              <a:t>Managers and colleagues did not accept his actions and perceptions were part of his autism</a:t>
            </a:r>
          </a:p>
          <a:p>
            <a:pPr>
              <a:buClr>
                <a:srgbClr val="FF6600"/>
              </a:buClr>
            </a:pPr>
            <a:r>
              <a:rPr lang="en-GB" sz="2000"/>
              <a:t>Some complained about his communication style when he was upset</a:t>
            </a:r>
          </a:p>
          <a:p>
            <a:pPr>
              <a:buClr>
                <a:srgbClr val="FF6600"/>
              </a:buClr>
            </a:pPr>
            <a:r>
              <a:rPr lang="en-GB" sz="2000"/>
              <a:t>He was continually pressurised to attend meetings</a:t>
            </a:r>
          </a:p>
        </p:txBody>
      </p:sp>
      <p:sp>
        <p:nvSpPr>
          <p:cNvPr id="4" name="Rectangle 3" descr="Gavel">
            <a:extLst>
              <a:ext uri="{FF2B5EF4-FFF2-40B4-BE49-F238E27FC236}">
                <a16:creationId xmlns:a16="http://schemas.microsoft.com/office/drawing/2014/main" id="{B12BEAD1-A20D-97B1-E00A-DC4C98A33CB6}"/>
              </a:ext>
            </a:extLst>
          </p:cNvPr>
          <p:cNvSpPr/>
          <p:nvPr/>
        </p:nvSpPr>
        <p:spPr>
          <a:xfrm>
            <a:off x="10121279" y="155032"/>
            <a:ext cx="1561983" cy="154628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2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37EFF-0EBC-D927-E023-5AB920E7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0" i="0">
                <a:solidFill>
                  <a:srgbClr val="FFFFFF"/>
                </a:solidFill>
                <a:effectLst/>
                <a:latin typeface="Overpass-Light"/>
              </a:rPr>
              <a:t>Macleod v Royal Berkshire NHS Foundation Trust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80AA-6B3C-41D6-C636-B67B0770D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/>
              <a:t>OH suggested adjustments:</a:t>
            </a:r>
          </a:p>
          <a:p>
            <a:endParaRPr lang="en-GB"/>
          </a:p>
          <a:p>
            <a:r>
              <a:rPr lang="en-GB"/>
              <a:t>To be explicit in giving reasons for meetings or processes</a:t>
            </a:r>
          </a:p>
          <a:p>
            <a:r>
              <a:rPr lang="en-GB"/>
              <a:t>To risk assess processes before his involvement</a:t>
            </a:r>
          </a:p>
          <a:p>
            <a:r>
              <a:rPr lang="en-GB"/>
              <a:t>To communicate (at least in the first instance) by email</a:t>
            </a:r>
          </a:p>
          <a:p>
            <a:r>
              <a:rPr lang="en-GB"/>
              <a:t>To excuse him from attendance at the consultant (or departmental) meetings, with the claimant to participate by email if necessary</a:t>
            </a:r>
          </a:p>
        </p:txBody>
      </p:sp>
    </p:spTree>
    <p:extLst>
      <p:ext uri="{BB962C8B-B14F-4D97-AF65-F5344CB8AC3E}">
        <p14:creationId xmlns:p14="http://schemas.microsoft.com/office/powerpoint/2010/main" val="426332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01A5E-7E1F-7A29-4439-6354323C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0" i="0">
                <a:solidFill>
                  <a:srgbClr val="FFFFFF"/>
                </a:solidFill>
                <a:effectLst/>
                <a:latin typeface="Overpass-Light"/>
              </a:rPr>
              <a:t>Macleod v Royal Berkshire NHS Foundation Trust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583C5-F0E3-E3FD-C90F-D4DF0F4D8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/>
              <a:t>The organisation continued to pressurise him to attend meetings</a:t>
            </a:r>
          </a:p>
          <a:p>
            <a:r>
              <a:rPr lang="en-GB"/>
              <a:t>At a meeting with his manager he was advised to improve team interactions by, e.g., offering to make a cup of tea</a:t>
            </a:r>
          </a:p>
          <a:p>
            <a:r>
              <a:rPr lang="en-GB"/>
              <a:t>There was no understanding of his autism</a:t>
            </a:r>
          </a:p>
          <a:p>
            <a:r>
              <a:rPr lang="en-GB"/>
              <a:t>The manager made insensitive remarks about autism, not maliciously, but due to ignorance</a:t>
            </a:r>
          </a:p>
        </p:txBody>
      </p:sp>
    </p:spTree>
    <p:extLst>
      <p:ext uri="{BB962C8B-B14F-4D97-AF65-F5344CB8AC3E}">
        <p14:creationId xmlns:p14="http://schemas.microsoft.com/office/powerpoint/2010/main" val="16101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00A4C-F8D4-E39E-902E-BAE17DB3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0" i="0">
                <a:solidFill>
                  <a:srgbClr val="FFFFFF"/>
                </a:solidFill>
                <a:effectLst/>
                <a:latin typeface="Overpass-Light"/>
              </a:rPr>
              <a:t>Macleod v Royal Berkshire NHS Foundation Trust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99E26-56CE-622F-62B4-DEEA9358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Clr>
                <a:srgbClr val="FF6600"/>
              </a:buClr>
            </a:pPr>
            <a:r>
              <a:rPr lang="en-GB" sz="2600" b="0" i="0">
                <a:effectLst/>
              </a:rPr>
              <a:t>The doctor highlighted the challenges faced while working with predominantly neuro-typical colleagues</a:t>
            </a:r>
          </a:p>
          <a:p>
            <a:pPr>
              <a:buClr>
                <a:srgbClr val="FF6600"/>
              </a:buClr>
            </a:pPr>
            <a:endParaRPr lang="en-GB" sz="2600" b="0" i="0">
              <a:effectLst/>
            </a:endParaRPr>
          </a:p>
          <a:p>
            <a:pPr>
              <a:buClr>
                <a:srgbClr val="FF6600"/>
              </a:buClr>
            </a:pPr>
            <a:r>
              <a:rPr lang="en-GB" sz="2600" b="0" i="0">
                <a:effectLst/>
              </a:rPr>
              <a:t> The Judge accepted that he had been </a:t>
            </a:r>
            <a:r>
              <a:rPr lang="en-GB" sz="2600" b="1"/>
              <a:t>“</a:t>
            </a:r>
            <a:r>
              <a:rPr lang="en-GB" sz="2600" b="1" i="1">
                <a:effectLst/>
              </a:rPr>
              <a:t>in a position of considerable distress for a number of years</a:t>
            </a:r>
            <a:r>
              <a:rPr lang="en-GB" sz="2600" b="1" i="0">
                <a:effectLst/>
              </a:rPr>
              <a:t>” </a:t>
            </a:r>
            <a:r>
              <a:rPr lang="en-GB" sz="2600" b="0" i="0">
                <a:effectLst/>
              </a:rPr>
              <a:t>prior to the meeting at which the discriminatory comment had been made</a:t>
            </a:r>
          </a:p>
          <a:p>
            <a:pPr>
              <a:buClr>
                <a:srgbClr val="FF6600"/>
              </a:buClr>
            </a:pPr>
            <a:endParaRPr lang="en-GB" sz="2600"/>
          </a:p>
          <a:p>
            <a:pPr>
              <a:buClr>
                <a:srgbClr val="FF6600"/>
              </a:buClr>
            </a:pPr>
            <a:r>
              <a:rPr lang="en-GB" sz="2600"/>
              <a:t>I</a:t>
            </a:r>
            <a:r>
              <a:rPr lang="en-GB" sz="2600" b="0" i="0">
                <a:effectLst/>
              </a:rPr>
              <a:t>n a remedies hearing in November 2023, he received compensation of £3,000 for injury to feelings and £1,320 in interest</a:t>
            </a:r>
            <a:endParaRPr lang="en-GB" sz="2600"/>
          </a:p>
          <a:p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162159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12F737-2E65-4C56-A37E-A48A08E6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78" y="548640"/>
            <a:ext cx="4053430" cy="54315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200" b="1">
                <a:latin typeface="Arial" panose="020B0604020202020204" pitchFamily="34" charset="0"/>
                <a:cs typeface="Arial" panose="020B0604020202020204" pitchFamily="34" charset="0"/>
              </a:rPr>
              <a:t>ADD/ADHD</a:t>
            </a:r>
            <a:br>
              <a:rPr lang="en-GB" sz="4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200">
                <a:latin typeface="Arial" panose="020B0604020202020204" pitchFamily="34" charset="0"/>
                <a:cs typeface="Arial" panose="020B0604020202020204" pitchFamily="34" charset="0"/>
              </a:rPr>
              <a:t>(VAST: Variable Attention Stimulus Trait)</a:t>
            </a:r>
            <a:endParaRPr lang="en-GB" sz="4200"/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0" name="Content Placeholder 1">
            <a:extLst>
              <a:ext uri="{FF2B5EF4-FFF2-40B4-BE49-F238E27FC236}">
                <a16:creationId xmlns:a16="http://schemas.microsoft.com/office/drawing/2014/main" id="{E6D7053B-AD04-4433-9423-4B5D5A68A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847279" cy="5431536"/>
          </a:xfrm>
        </p:spPr>
        <p:txBody>
          <a:bodyPr anchor="ctr">
            <a:normAutofit lnSpcReduction="10000"/>
          </a:bodyPr>
          <a:lstStyle/>
          <a:p>
            <a:pPr marL="0" indent="0">
              <a:buClr>
                <a:srgbClr val="FF6600"/>
              </a:buClr>
              <a:buSzPct val="100000"/>
              <a:buNone/>
            </a:pPr>
            <a:endParaRPr lang="en-GB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Key issues:</a:t>
            </a:r>
          </a:p>
          <a:p>
            <a:pPr>
              <a:buClr>
                <a:srgbClr val="FF6600"/>
              </a:buClr>
              <a:buSzPct val="100000"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Attention control</a:t>
            </a:r>
          </a:p>
          <a:p>
            <a:pPr>
              <a:buClr>
                <a:srgbClr val="FF6600"/>
              </a:buClr>
              <a:buSzPct val="100000"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Hyperactivity and impulsiveness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The extra ‘H’ in ADHD stands for Hyperactivity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ADHD: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often described as ‘energetic, fidgety person that struggles to concentrate’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ADD: “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quiet daydreamer” that can be mistaken for a shy, quiet person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  <a:buSzPct val="100000"/>
              <a:buNone/>
            </a:pP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There is not a deficit of attention, the issue is around controlling the attention in an inaccessible environment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405" name="Rectangle 59404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07" name="Rectangle 59406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65B7B7-276F-499B-81E2-C9A718FD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Traits</a:t>
            </a:r>
          </a:p>
        </p:txBody>
      </p:sp>
      <p:grpSp>
        <p:nvGrpSpPr>
          <p:cNvPr id="59409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59410" name="Freeform: Shape 59409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11" name="Freeform: Shape 59410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9413" name="Oval 59412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415" name="Oval 59414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9417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9418" name="Freeform: Shape 59417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19" name="Freeform: Shape 59418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20" name="Freeform: Shape 59419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21" name="Freeform: Shape 59420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22" name="Freeform: Shape 59421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23" name="Freeform: Shape 59422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24" name="Freeform: Shape 59423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25" name="Freeform: Shape 59424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26" name="Freeform: Shape 59425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27" name="Freeform: Shape 59426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28" name="Freeform: Shape 59427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29" name="Freeform: Shape 59428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30" name="Freeform: Shape 59429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59396" name="Content Placeholder 1">
            <a:extLst>
              <a:ext uri="{FF2B5EF4-FFF2-40B4-BE49-F238E27FC236}">
                <a16:creationId xmlns:a16="http://schemas.microsoft.com/office/drawing/2014/main" id="{CD6DE15E-30EA-CEBE-193F-1868101D5B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532051"/>
              </p:ext>
            </p:extLst>
          </p:nvPr>
        </p:nvGraphicFramePr>
        <p:xfrm>
          <a:off x="5068431" y="477540"/>
          <a:ext cx="6954693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717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5797F-792B-01E9-FD29-F2ED85FF1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9944-F98F-A96F-6D40-389999CE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GB" sz="4000" b="1"/>
              <a:t>Case Study</a:t>
            </a:r>
          </a:p>
        </p:txBody>
      </p:sp>
      <p:pic>
        <p:nvPicPr>
          <p:cNvPr id="3" name="Picture 2" descr="Stressed Doctor Photograph by Mauro Fermariello/science Photo Library ...">
            <a:extLst>
              <a:ext uri="{FF2B5EF4-FFF2-40B4-BE49-F238E27FC236}">
                <a16:creationId xmlns:a16="http://schemas.microsoft.com/office/drawing/2014/main" id="{1965A05B-6042-93AA-8C74-230CEE00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1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4D32958A-7A0F-AB26-77F3-5CF116EE96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389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E3FDB-7F47-F8D6-734A-342AEB422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DC8FAF38-19C7-D5C1-45BD-08AA2ADE7E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2994" y="840261"/>
          <a:ext cx="11837773" cy="548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92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14" name="Text Box 1">
            <a:extLst>
              <a:ext uri="{FF2B5EF4-FFF2-40B4-BE49-F238E27FC236}">
                <a16:creationId xmlns:a16="http://schemas.microsoft.com/office/drawing/2014/main" id="{DDC30EFB-79D3-44F2-8F99-C712CCBC4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053641"/>
            <a:ext cx="3669161" cy="2760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altLang="en-US" sz="4400" b="1" kern="1200" spc="100">
                <a:ln w="3175" cmpd="sng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Briefing Overview</a:t>
            </a:r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4DDA99A5-EDAA-40E3-BDB2-CD70B5779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680" y="722489"/>
            <a:ext cx="6389679" cy="5554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FF6600"/>
              </a:buClr>
            </a:pPr>
            <a:r>
              <a:rPr lang="en-GB" sz="2400">
                <a:effectLst/>
                <a:latin typeface="Arial"/>
                <a:ea typeface="Times New Roman" panose="02020603050405020304" pitchFamily="18" charset="0"/>
                <a:cs typeface="Arial"/>
              </a:rPr>
              <a:t>Perspectives of neurodivergent people and the diversity of their experiences</a:t>
            </a:r>
          </a:p>
          <a:p>
            <a:pPr>
              <a:buClr>
                <a:srgbClr val="FF6600"/>
              </a:buClr>
            </a:pPr>
            <a:endParaRPr lang="en-GB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buClr>
                <a:srgbClr val="FF6600"/>
              </a:buClr>
            </a:pPr>
            <a:endParaRPr lang="en-GB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buClr>
                <a:srgbClr val="FF6600"/>
              </a:buClr>
            </a:pP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characteristics</a:t>
            </a:r>
          </a:p>
          <a:p>
            <a:pPr lvl="0">
              <a:buClr>
                <a:srgbClr val="FF6600"/>
              </a:buClr>
            </a:pPr>
            <a:endParaRPr lang="en-GB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buClr>
                <a:srgbClr val="FF6600"/>
              </a:buClr>
            </a:pPr>
            <a:endParaRPr lang="en-GB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rgbClr val="FF6600"/>
              </a:buClr>
            </a:pP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 neurodivergent people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92" name="Rectangle 74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193" name="Group 76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50194" name="Straight Connector 77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95" name="Straight Connector 79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0196" name="Oval 83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97" name="Oval 84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78" name="Text Box 1">
            <a:extLst>
              <a:ext uri="{FF2B5EF4-FFF2-40B4-BE49-F238E27FC236}">
                <a16:creationId xmlns:a16="http://schemas.microsoft.com/office/drawing/2014/main" id="{951DBF72-6795-476C-A75A-4D1412CE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36" y="495992"/>
            <a:ext cx="4195140" cy="563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39725" indent="-3381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r>
              <a:rPr lang="en-US" alt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some dyslexic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</a:pPr>
            <a:r>
              <a:rPr lang="en-US" alt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people say</a:t>
            </a:r>
          </a:p>
        </p:txBody>
      </p:sp>
      <p:graphicFrame>
        <p:nvGraphicFramePr>
          <p:cNvPr id="50198" name="Text Box 2">
            <a:extLst>
              <a:ext uri="{FF2B5EF4-FFF2-40B4-BE49-F238E27FC236}">
                <a16:creationId xmlns:a16="http://schemas.microsoft.com/office/drawing/2014/main" id="{A02B476F-575C-4D32-B3FF-D3B079CB8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809259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Box 1">
            <a:extLst>
              <a:ext uri="{FF2B5EF4-FFF2-40B4-BE49-F238E27FC236}">
                <a16:creationId xmlns:a16="http://schemas.microsoft.com/office/drawing/2014/main" id="{3D3B7C06-18F3-4CF5-9884-99E6E9EEF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22" y="4502330"/>
            <a:ext cx="11853334" cy="1207269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2500"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3800" b="1" kern="12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Some people see this when they read</a:t>
            </a:r>
          </a:p>
        </p:txBody>
      </p:sp>
      <p:pic>
        <p:nvPicPr>
          <p:cNvPr id="55300" name="Picture 3">
            <a:extLst>
              <a:ext uri="{FF2B5EF4-FFF2-40B4-BE49-F238E27FC236}">
                <a16:creationId xmlns:a16="http://schemas.microsoft.com/office/drawing/2014/main" id="{72D05044-3E76-4292-8909-4E370F16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7482" y="2133760"/>
            <a:ext cx="9899613" cy="357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298" name="Text Box 1">
            <a:extLst>
              <a:ext uri="{FF2B5EF4-FFF2-40B4-BE49-F238E27FC236}">
                <a16:creationId xmlns:a16="http://schemas.microsoft.com/office/drawing/2014/main" id="{B1294AB2-D99B-4ADB-BC92-173BE4C07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483" y="250826"/>
            <a:ext cx="9580186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339725" indent="-3381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None/>
            </a:pPr>
            <a:r>
              <a:rPr lang="en-GB" altLang="en-US" sz="3600" b="1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Some people see this when they read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72" name="Rectangle 57371">
            <a:extLst>
              <a:ext uri="{FF2B5EF4-FFF2-40B4-BE49-F238E27FC236}">
                <a16:creationId xmlns:a16="http://schemas.microsoft.com/office/drawing/2014/main" id="{230C3D3F-804C-4A71-8E21-2B62A4081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B2068310-117D-4CBC-BD45-90DA6F361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343430"/>
            <a:ext cx="10512552" cy="9416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4000" b="1">
                <a:solidFill>
                  <a:srgbClr val="FF6600"/>
                </a:solidFill>
              </a:rPr>
              <a:t>Common Adjustments?</a:t>
            </a:r>
            <a:endParaRPr lang="en-US" altLang="en-US" sz="4000">
              <a:solidFill>
                <a:srgbClr val="FF6600"/>
              </a:solidFill>
              <a:effectLst/>
            </a:endParaRPr>
          </a:p>
        </p:txBody>
      </p:sp>
      <p:pic>
        <p:nvPicPr>
          <p:cNvPr id="57368" name="Picture 57367">
            <a:extLst>
              <a:ext uri="{FF2B5EF4-FFF2-40B4-BE49-F238E27FC236}">
                <a16:creationId xmlns:a16="http://schemas.microsoft.com/office/drawing/2014/main" id="{722921A8-2B92-1972-2F23-ECC8CEBABF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830" r="9381" b="2"/>
          <a:stretch/>
        </p:blipFill>
        <p:spPr>
          <a:xfrm>
            <a:off x="841248" y="1843286"/>
            <a:ext cx="3374810" cy="4285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470457-3721-5AAC-BFC5-B465DADACBFB}"/>
              </a:ext>
            </a:extLst>
          </p:cNvPr>
          <p:cNvSpPr txBox="1"/>
          <p:nvPr/>
        </p:nvSpPr>
        <p:spPr>
          <a:xfrm>
            <a:off x="4636007" y="5506567"/>
            <a:ext cx="7137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/>
              <a:t>Questions in advance of interview, written down, extra time, support with presentations - preparation and practice</a:t>
            </a:r>
          </a:p>
        </p:txBody>
      </p:sp>
      <p:graphicFrame>
        <p:nvGraphicFramePr>
          <p:cNvPr id="57352" name="Content Placeholder 2">
            <a:extLst>
              <a:ext uri="{FF2B5EF4-FFF2-40B4-BE49-F238E27FC236}">
                <a16:creationId xmlns:a16="http://schemas.microsoft.com/office/drawing/2014/main" id="{4B18BF17-EF2A-42DE-8072-6DAC0354B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519149"/>
              </p:ext>
            </p:extLst>
          </p:nvPr>
        </p:nvGraphicFramePr>
        <p:xfrm>
          <a:off x="4636008" y="1285103"/>
          <a:ext cx="6717792" cy="4285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45AA41-60EE-0122-70F2-C774661D5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411" name="Rectangle 59410">
            <a:extLst>
              <a:ext uri="{FF2B5EF4-FFF2-40B4-BE49-F238E27FC236}">
                <a16:creationId xmlns:a16="http://schemas.microsoft.com/office/drawing/2014/main" id="{D788DD80-B42E-BDC8-D675-5B1FD0534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13" name="Rectangle 59412">
            <a:extLst>
              <a:ext uri="{FF2B5EF4-FFF2-40B4-BE49-F238E27FC236}">
                <a16:creationId xmlns:a16="http://schemas.microsoft.com/office/drawing/2014/main" id="{502B3519-BE62-3F89-F1E8-BE29E722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15" name="Rectangle 59414">
            <a:extLst>
              <a:ext uri="{FF2B5EF4-FFF2-40B4-BE49-F238E27FC236}">
                <a16:creationId xmlns:a16="http://schemas.microsoft.com/office/drawing/2014/main" id="{1661854B-8307-11F0-D02F-8A4F1EB80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17" name="Rectangle 59416">
            <a:extLst>
              <a:ext uri="{FF2B5EF4-FFF2-40B4-BE49-F238E27FC236}">
                <a16:creationId xmlns:a16="http://schemas.microsoft.com/office/drawing/2014/main" id="{518F1261-21EA-16AB-A7E0-3143937BD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id="{03F51130-FC25-FA5B-9DF2-02103A99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7978" y="457200"/>
            <a:ext cx="833604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384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09DEC-3F2D-240C-901F-B5F11FED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Case Study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A529863D-9A28-903C-1289-E2D79DB140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1451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659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29B29480-2F13-B849-0FA7-0DA994D11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86105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737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78308-E737-4054-9B46-7E41FA2E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" y="195944"/>
            <a:ext cx="6590595" cy="1078774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8F25A-B2EC-4B33-BA05-C3421CE68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658982"/>
            <a:ext cx="7065762" cy="51990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GB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ive just one instruction at a time, repeat and check understanding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endParaRPr lang="en-GB" sz="22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Allow plenty of time, </a:t>
            </a:r>
            <a:r>
              <a:rPr lang="en-GB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teach/instruct</a:t>
            </a:r>
            <a:r>
              <a:rPr lang="en-GB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small bursts with breaks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endParaRPr lang="en-GB" sz="22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possible, try one-to-one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endParaRPr lang="en-GB" sz="22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Encourage use of lists and diaries </a:t>
            </a:r>
            <a:r>
              <a:rPr lang="en-GB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they can tick off things </a:t>
            </a:r>
            <a:r>
              <a:rPr lang="en-GB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done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endParaRPr lang="en-GB" sz="22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 </a:t>
            </a:r>
            <a:r>
              <a:rPr lang="en-GB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</a:t>
            </a:r>
            <a:r>
              <a:rPr lang="en-GB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where distractions are minimised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endParaRPr lang="en-GB" sz="22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 may need extra help, time</a:t>
            </a:r>
            <a:r>
              <a:rPr lang="en-GB" sz="2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access to laptop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endParaRPr lang="en-GB" sz="2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Facilitate use of memory aids</a:t>
            </a:r>
          </a:p>
          <a:p>
            <a:pPr marL="0" indent="0">
              <a:spcAft>
                <a:spcPts val="1800"/>
              </a:spcAft>
              <a:buClr>
                <a:srgbClr val="FF6600"/>
              </a:buClr>
              <a:buNone/>
            </a:pPr>
            <a:endParaRPr lang="en-GB" sz="13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300"/>
          </a:p>
        </p:txBody>
      </p:sp>
      <p:pic>
        <p:nvPicPr>
          <p:cNvPr id="8" name="Picture 4" descr="Sticky notes on a wall">
            <a:extLst>
              <a:ext uri="{FF2B5EF4-FFF2-40B4-BE49-F238E27FC236}">
                <a16:creationId xmlns:a16="http://schemas.microsoft.com/office/drawing/2014/main" id="{A346D21D-A84D-4929-D20B-18D7950F3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0" r="24743" b="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91605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500" name="Rectangle 6249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02" name="Rectangle 6250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04" name="Rectangle 6250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06" name="Rectangle 6250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91" name="Picture 62490">
            <a:extLst>
              <a:ext uri="{FF2B5EF4-FFF2-40B4-BE49-F238E27FC236}">
                <a16:creationId xmlns:a16="http://schemas.microsoft.com/office/drawing/2014/main" id="{44A94F96-F501-F8D4-858F-23611713E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4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62466" name="Text Box 1">
            <a:extLst>
              <a:ext uri="{FF2B5EF4-FFF2-40B4-BE49-F238E27FC236}">
                <a16:creationId xmlns:a16="http://schemas.microsoft.com/office/drawing/2014/main" id="{E966E5DF-F66A-4E70-9ED4-F7C0E3DA6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44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Messages</a:t>
            </a:r>
          </a:p>
        </p:txBody>
      </p:sp>
      <p:graphicFrame>
        <p:nvGraphicFramePr>
          <p:cNvPr id="62481" name="Text Box 2">
            <a:extLst>
              <a:ext uri="{FF2B5EF4-FFF2-40B4-BE49-F238E27FC236}">
                <a16:creationId xmlns:a16="http://schemas.microsoft.com/office/drawing/2014/main" id="{5B1D0111-3DC9-7A11-49DC-BD9CEE482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2111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CD8E42B-C5FD-4DB3-8B5B-2CCFD50C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5467" y="1201003"/>
            <a:ext cx="3481509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96A0C8-31CF-42BC-B669-D738E696E5D4}"/>
              </a:ext>
            </a:extLst>
          </p:cNvPr>
          <p:cNvSpPr txBox="1"/>
          <p:nvPr/>
        </p:nvSpPr>
        <p:spPr>
          <a:xfrm>
            <a:off x="1753644" y="5669280"/>
            <a:ext cx="91306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gabrielle@efdni.org</a:t>
            </a: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www.efdni.org</a:t>
            </a: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1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Neurotypical And Neurodivergent Brains. Human Mind, Experience ...">
            <a:extLst>
              <a:ext uri="{FF2B5EF4-FFF2-40B4-BE49-F238E27FC236}">
                <a16:creationId xmlns:a16="http://schemas.microsoft.com/office/drawing/2014/main" id="{CF186194-2C30-4E17-065A-26F61A584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337628"/>
            <a:ext cx="4777381" cy="401300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53799F7-283C-3DEB-855C-3526056FB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130875"/>
              </p:ext>
            </p:extLst>
          </p:nvPr>
        </p:nvGraphicFramePr>
        <p:xfrm>
          <a:off x="5894962" y="1984443"/>
          <a:ext cx="5458838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573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4B3849-D76A-F473-1B15-2CC89FB45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348F3-980B-D29A-C703-A64E4232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True/False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AB2FBB-2BFF-BCBB-903B-565CD8EFE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1249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50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F106B3-F1E7-4389-95FA-9F18E57F275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atin typeface="+mj-lt"/>
                <a:ea typeface="+mj-ea"/>
                <a:cs typeface="+mj-cs"/>
              </a:rPr>
              <a:t>Key Issues: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>
                <a:latin typeface="+mj-lt"/>
                <a:ea typeface="+mj-ea"/>
                <a:cs typeface="+mj-cs"/>
              </a:rPr>
              <a:t>Identify, implement and review adjustments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>
                <a:latin typeface="+mj-lt"/>
                <a:ea typeface="+mj-ea"/>
                <a:cs typeface="+mj-cs"/>
              </a:rPr>
              <a:t>Involve the neurodivergent person and other experts, e.g. psychologist</a:t>
            </a:r>
          </a:p>
        </p:txBody>
      </p:sp>
      <p:graphicFrame>
        <p:nvGraphicFramePr>
          <p:cNvPr id="76" name="Content Placeholder 1">
            <a:extLst>
              <a:ext uri="{FF2B5EF4-FFF2-40B4-BE49-F238E27FC236}">
                <a16:creationId xmlns:a16="http://schemas.microsoft.com/office/drawing/2014/main" id="{2B336E1B-B852-40AB-ACB7-D39951BCA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1661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7" name="Rectangle 7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98" name="Group 7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94" name="Title 1">
            <a:extLst>
              <a:ext uri="{FF2B5EF4-FFF2-40B4-BE49-F238E27FC236}">
                <a16:creationId xmlns:a16="http://schemas.microsoft.com/office/drawing/2014/main" id="{FEB0F3C8-26CB-4DE1-B4F4-767D308D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altLang="en-US" sz="36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NeurodiversityLanguage</a:t>
            </a:r>
            <a:endParaRPr lang="en-US" alt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25309-6C47-4EC6-B4A0-CEDD6FCF5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534" y="75156"/>
            <a:ext cx="7433466" cy="6707688"/>
          </a:xfrm>
        </p:spPr>
        <p:txBody>
          <a:bodyPr anchor="ctr">
            <a:normAutofit/>
          </a:bodyPr>
          <a:lstStyle/>
          <a:p>
            <a:pPr marL="344170" indent="-34290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lang="en-GB" altLang="en-US" sz="2400" b="1">
                <a:latin typeface="Arial"/>
                <a:cs typeface="Arial"/>
              </a:rPr>
              <a:t>Identity first, </a:t>
            </a:r>
            <a:r>
              <a:rPr lang="en-GB" altLang="en-US" sz="2400">
                <a:latin typeface="Arial"/>
                <a:cs typeface="Arial"/>
              </a:rPr>
              <a:t>e.g. autistic person, dyslexic person</a:t>
            </a:r>
            <a:endParaRPr lang="en-US">
              <a:latin typeface="Arial"/>
              <a:cs typeface="Arial"/>
            </a:endParaRPr>
          </a:p>
          <a:p>
            <a:pPr marL="1270" indent="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None/>
              <a:defRPr/>
            </a:pP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170" indent="-34290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lang="en-GB" altLang="en-US" sz="2400">
                <a:latin typeface="Arial"/>
                <a:cs typeface="Arial"/>
              </a:rPr>
              <a:t>Individual preference - some </a:t>
            </a:r>
            <a:r>
              <a:rPr lang="en-GB" altLang="en-US" sz="2400" b="1">
                <a:latin typeface="Arial"/>
                <a:cs typeface="Arial"/>
              </a:rPr>
              <a:t>(minority) </a:t>
            </a:r>
            <a:r>
              <a:rPr lang="en-GB" altLang="en-US" sz="2400">
                <a:latin typeface="Arial"/>
                <a:cs typeface="Arial"/>
              </a:rPr>
              <a:t>prefer person first, e.g. person with autism, dyslexia, dyspraxia, dyscalculia etc</a:t>
            </a:r>
          </a:p>
          <a:p>
            <a:pPr marL="344170" indent="-34290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defRPr/>
            </a:pP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170" indent="-34290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lang="en-GB" altLang="en-US" sz="2400">
                <a:latin typeface="Arial"/>
                <a:cs typeface="Arial"/>
              </a:rPr>
              <a:t>An AD(H)D person/person with AD(H)D/person with VAST (Variable Attention Stimulus Trait)</a:t>
            </a:r>
          </a:p>
          <a:p>
            <a:pPr marL="344170" indent="-34290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defRPr/>
            </a:pP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170" indent="-34290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lang="en-GB" altLang="en-US" sz="2400">
                <a:latin typeface="Arial"/>
                <a:cs typeface="Arial"/>
              </a:rPr>
              <a:t>Neurodivergent person</a:t>
            </a:r>
          </a:p>
          <a:p>
            <a:pPr marL="344170" indent="-34290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defRPr/>
            </a:pP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170" indent="-34290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defRPr/>
            </a:pPr>
            <a:r>
              <a:rPr lang="en-GB" altLang="en-US" sz="2400">
                <a:latin typeface="Arial"/>
                <a:cs typeface="Arial"/>
              </a:rPr>
              <a:t>Avoid negative and medicalised language, </a:t>
            </a:r>
            <a:r>
              <a:rPr lang="en-GB" altLang="en-US" sz="2400" err="1">
                <a:latin typeface="Arial"/>
                <a:cs typeface="Arial"/>
              </a:rPr>
              <a:t>e,g</a:t>
            </a:r>
            <a:r>
              <a:rPr lang="en-GB" altLang="en-US" sz="2400">
                <a:latin typeface="Arial"/>
                <a:cs typeface="Arial"/>
              </a:rPr>
              <a:t>, problem, disorder, diagnosis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9BF2-8DA5-0DB2-3375-CD6BD1CA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GB"/>
              <a:t>Court of Appeal Case: Peter Kelly</a:t>
            </a:r>
          </a:p>
        </p:txBody>
      </p:sp>
      <p:pic>
        <p:nvPicPr>
          <p:cNvPr id="4" name="Graphic 3" descr="Judge">
            <a:extLst>
              <a:ext uri="{FF2B5EF4-FFF2-40B4-BE49-F238E27FC236}">
                <a16:creationId xmlns:a16="http://schemas.microsoft.com/office/drawing/2014/main" id="{30D55365-EF7D-8EC3-E592-999A1BDCC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500" y="960338"/>
            <a:ext cx="4643496" cy="4643496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6BDF2-B2C0-30F1-016D-517499D6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996" y="1825625"/>
            <a:ext cx="593580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0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i="0">
                <a:effectLst/>
                <a:latin typeface="Arial"/>
                <a:cs typeface="Arial"/>
              </a:rPr>
              <a:t>It is the characteristics of neurodivergence that affect a person’s day to day activities that matter, regardless of whether or not they have received an assessment</a:t>
            </a:r>
          </a:p>
          <a:p>
            <a:endParaRPr lang="en-GB" sz="20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i="0">
                <a:effectLst/>
                <a:latin typeface="Arial"/>
                <a:cs typeface="Arial"/>
              </a:rPr>
              <a:t>As quoted in the Court of Appeal’s judgment, ‘There is too much emphasis on attaching a label to the claimant’s condition and it is the contents of the jar, not the label, that matters.’ (ECNI)</a:t>
            </a:r>
            <a:endParaRPr lang="en-GB" sz="2000">
              <a:latin typeface="Arial"/>
              <a:cs typeface="Arial"/>
            </a:endParaRPr>
          </a:p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/>
                <a:cs typeface="Arial"/>
              </a:rPr>
              <a:t>Therefore employers should not rely on formal assessments to meet the definition of disability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6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814" name="Rectangle 3281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Text Box 1">
            <a:extLst>
              <a:ext uri="{FF2B5EF4-FFF2-40B4-BE49-F238E27FC236}">
                <a16:creationId xmlns:a16="http://schemas.microsoft.com/office/drawing/2014/main" id="{6512DD0C-B600-4E04-BC3E-BF11DEB3B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1" y="228600"/>
            <a:ext cx="6326762" cy="1504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lnSpcReduction="10000"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alt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Autism: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None/>
            </a:pPr>
            <a:endParaRPr lang="en-US" altLang="en-US" sz="31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alt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Communication and Interaction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89A0B7D1-5A69-4707-B1CD-F1C0F3716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62150"/>
            <a:ext cx="6130464" cy="4438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9775" indent="-28257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SzPct val="100000"/>
              <a:defRPr/>
            </a:pPr>
            <a:r>
              <a:rPr lang="en-US" altLang="en-US" sz="2400">
                <a:solidFill>
                  <a:schemeClr val="tx1"/>
                </a:solidFill>
                <a:latin typeface="+mn-lt"/>
                <a:ea typeface="+mn-ea"/>
              </a:rPr>
              <a:t>May not understand unwritten social rules others usually pick up, e.g., may: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400">
              <a:solidFill>
                <a:schemeClr val="tx1"/>
              </a:solidFill>
              <a:latin typeface="+mn-lt"/>
              <a:ea typeface="+mn-ea"/>
            </a:endParaRPr>
          </a:p>
          <a:p>
            <a:pPr marL="346075" indent="-228600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chemeClr val="tx1"/>
                </a:solidFill>
                <a:latin typeface="+mn-lt"/>
                <a:ea typeface="+mn-ea"/>
              </a:rPr>
              <a:t>Stand too close to another person</a:t>
            </a:r>
          </a:p>
          <a:p>
            <a:pPr marL="346075" indent="-228600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chemeClr val="tx1"/>
                </a:solidFill>
                <a:latin typeface="+mn-lt"/>
                <a:ea typeface="+mn-ea"/>
              </a:rPr>
              <a:t>Start inappropriate subject of conversation</a:t>
            </a:r>
          </a:p>
          <a:p>
            <a:pPr marL="346075" indent="-228600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chemeClr val="tx1"/>
                </a:solidFill>
                <a:latin typeface="+mn-lt"/>
                <a:ea typeface="+mn-ea"/>
              </a:rPr>
              <a:t>Appear insensitive or blunt</a:t>
            </a:r>
          </a:p>
          <a:p>
            <a:pPr marL="346075" indent="-228600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chemeClr val="tx1"/>
                </a:solidFill>
                <a:latin typeface="+mn-lt"/>
                <a:ea typeface="+mn-ea"/>
              </a:rPr>
              <a:t>Speak at length about a subject of interest</a:t>
            </a:r>
          </a:p>
          <a:p>
            <a:pPr marL="346075" indent="-228600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chemeClr val="tx1"/>
                </a:solidFill>
                <a:latin typeface="+mn-lt"/>
                <a:ea typeface="+mn-ea"/>
              </a:rPr>
              <a:t>Not </a:t>
            </a:r>
            <a:r>
              <a:rPr lang="en-US" altLang="en-US" sz="2400" err="1">
                <a:solidFill>
                  <a:schemeClr val="tx1"/>
                </a:solidFill>
                <a:latin typeface="+mn-lt"/>
                <a:ea typeface="+mn-ea"/>
              </a:rPr>
              <a:t>recognise</a:t>
            </a:r>
            <a:r>
              <a:rPr lang="en-US" altLang="en-US" sz="2400">
                <a:solidFill>
                  <a:schemeClr val="tx1"/>
                </a:solidFill>
                <a:latin typeface="+mn-lt"/>
                <a:ea typeface="+mn-ea"/>
              </a:rPr>
              <a:t> others’ feelings or social cues</a:t>
            </a:r>
          </a:p>
          <a:p>
            <a:pPr marL="346075" indent="-228600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chemeClr val="tx1"/>
                </a:solidFill>
                <a:latin typeface="+mn-lt"/>
                <a:ea typeface="+mn-ea"/>
              </a:rPr>
              <a:t>Find eye contact difficult</a:t>
            </a:r>
          </a:p>
          <a:p>
            <a:pPr marL="346075" indent="-228600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2815" name="Rectangle 3281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03" name="Rectangle 3280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16" name="Rectangle 328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17" name="Rectangle 328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EF42644-AD94-E7AF-AFC0-E25D06F13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r="2574" b="2"/>
          <a:stretch>
            <a:fillRect/>
          </a:stretch>
        </p:blipFill>
        <p:spPr bwMode="auto">
          <a:xfrm>
            <a:off x="7075967" y="1277420"/>
            <a:ext cx="4170530" cy="43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Text Box 1">
            <a:extLst>
              <a:ext uri="{FF2B5EF4-FFF2-40B4-BE49-F238E27FC236}">
                <a16:creationId xmlns:a16="http://schemas.microsoft.com/office/drawing/2014/main" id="{6512DD0C-B600-4E04-BC3E-BF11DEB3B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16" y="1153572"/>
            <a:ext cx="3766918" cy="4461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altLang="en-US" sz="3600" b="1" kern="12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Autism: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None/>
            </a:pPr>
            <a:endParaRPr lang="en-US" altLang="en-US" sz="3600" b="1" kern="120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altLang="en-US" sz="3600" b="1" kern="12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Communication and Interaction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89A0B7D1-5A69-4707-B1CD-F1C0F3716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658" y="319088"/>
            <a:ext cx="7463955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9775" indent="-28257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60375" indent="-3429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May be non-speaking or minimally speaking</a:t>
            </a:r>
          </a:p>
          <a:p>
            <a:pPr marL="460375" indent="-3429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Understanding of abstract concepts (emotions, future, sarcasm) may be affected due to literal understanding of language</a:t>
            </a:r>
          </a:p>
          <a:p>
            <a:pPr marL="460375" indent="-3429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err="1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Recognising</a:t>
            </a:r>
            <a:r>
              <a:rPr lang="en-US" altLang="en-US" sz="240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/expressing own needs can be difficult</a:t>
            </a:r>
          </a:p>
          <a:p>
            <a:pPr marL="460375" indent="-3429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Want to interact with others but be unsure how</a:t>
            </a:r>
          </a:p>
          <a:p>
            <a:pPr marL="460375" indent="-3429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Need to focus on verbal processing, so may not make eye contact or consider gestures, body language, facial expression</a:t>
            </a:r>
          </a:p>
          <a:p>
            <a:pPr marL="111125" indent="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defRPr/>
            </a:pPr>
            <a:endParaRPr lang="en-US" altLang="en-US" sz="240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defRPr/>
            </a:pPr>
            <a:r>
              <a:rPr lang="en-US" altLang="en-US" sz="2400" b="1">
                <a:solidFill>
                  <a:srgbClr val="FF6600"/>
                </a:solidFill>
                <a:ea typeface="+mn-ea"/>
                <a:cs typeface="Arial" panose="020B0604020202020204" pitchFamily="34" charset="0"/>
              </a:rPr>
              <a:t>NB: </a:t>
            </a:r>
            <a:r>
              <a:rPr lang="en-US" altLang="en-US" sz="240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It is important to take steps to be understanding, inclusive and welcoming</a:t>
            </a:r>
          </a:p>
        </p:txBody>
      </p:sp>
    </p:spTree>
    <p:extLst>
      <p:ext uri="{BB962C8B-B14F-4D97-AF65-F5344CB8AC3E}">
        <p14:creationId xmlns:p14="http://schemas.microsoft.com/office/powerpoint/2010/main" val="21182999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488A928F456049A16652A58F69F8AA" ma:contentTypeVersion="14" ma:contentTypeDescription="Create a new document." ma:contentTypeScope="" ma:versionID="53be3498cc093f51d7e319be7ea9de2b">
  <xsd:schema xmlns:xsd="http://www.w3.org/2001/XMLSchema" xmlns:xs="http://www.w3.org/2001/XMLSchema" xmlns:p="http://schemas.microsoft.com/office/2006/metadata/properties" xmlns:ns2="d806b10f-fdcd-4157-ad11-5224e8714326" xmlns:ns3="356fc40a-f301-47b0-a79b-76cc0db58f66" targetNamespace="http://schemas.microsoft.com/office/2006/metadata/properties" ma:root="true" ma:fieldsID="b2423c4eef0d07cd37552b15cd434e74" ns2:_="" ns3:_="">
    <xsd:import namespace="d806b10f-fdcd-4157-ad11-5224e8714326"/>
    <xsd:import namespace="356fc40a-f301-47b0-a79b-76cc0db58f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6b10f-fdcd-4157-ad11-5224e8714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44b8f27-99a4-47d6-85be-a7894d4e52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fc40a-f301-47b0-a79b-76cc0db58f6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fc1755a-cdba-4926-8c67-8d31a6c3be4d}" ma:internalName="TaxCatchAll" ma:showField="CatchAllData" ma:web="356fc40a-f301-47b0-a79b-76cc0db58f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6fc40a-f301-47b0-a79b-76cc0db58f66" xsi:nil="true"/>
    <lcf76f155ced4ddcb4097134ff3c332f xmlns="d806b10f-fdcd-4157-ad11-5224e87143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82053E-ECDF-4293-9F6C-B90C62049959}">
  <ds:schemaRefs>
    <ds:schemaRef ds:uri="356fc40a-f301-47b0-a79b-76cc0db58f66"/>
    <ds:schemaRef ds:uri="d806b10f-fdcd-4157-ad11-5224e87143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7CEF7C-953C-4A52-A7E7-505985692E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957BF1-D104-45B6-AAC8-CF1DA3809462}">
  <ds:schemaRefs>
    <ds:schemaRef ds:uri="http://purl.org/dc/dcmitype/"/>
    <ds:schemaRef ds:uri="http://schemas.microsoft.com/office/2006/documentManagement/types"/>
    <ds:schemaRef ds:uri="d806b10f-fdcd-4157-ad11-5224e8714326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56fc40a-f301-47b0-a79b-76cc0db58f66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1640</Words>
  <Application>Microsoft Office PowerPoint</Application>
  <PresentationFormat>Widescreen</PresentationFormat>
  <Paragraphs>213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 Light</vt:lpstr>
      <vt:lpstr>Overpass-Light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True/False</vt:lpstr>
      <vt:lpstr>PowerPoint Presentation</vt:lpstr>
      <vt:lpstr>NeurodiversityLanguage</vt:lpstr>
      <vt:lpstr>Court of Appeal Case: Peter Kelly</vt:lpstr>
      <vt:lpstr>PowerPoint Presentation</vt:lpstr>
      <vt:lpstr>PowerPoint Presentation</vt:lpstr>
      <vt:lpstr>Autism:  Other effects </vt:lpstr>
      <vt:lpstr>Examples of supporting an autistic person in the workplace</vt:lpstr>
      <vt:lpstr>Macleod v Royal Berkshire NHS Foundation Trust</vt:lpstr>
      <vt:lpstr>Macleod v Royal Berkshire NHS Foundation Trust</vt:lpstr>
      <vt:lpstr>Macleod v Royal Berkshire NHS Foundation Trust</vt:lpstr>
      <vt:lpstr>Macleod v Royal Berkshire NHS Foundation Trust</vt:lpstr>
      <vt:lpstr>ADD/ADHD (VAST: Variable Attention Stimulus Trait)</vt:lpstr>
      <vt:lpstr>Common Traits</vt:lpstr>
      <vt:lpstr>Case Study</vt:lpstr>
      <vt:lpstr>PowerPoint Presentation</vt:lpstr>
      <vt:lpstr>PowerPoint Presentation</vt:lpstr>
      <vt:lpstr>PowerPoint Presentation</vt:lpstr>
      <vt:lpstr>Common Adjustments?</vt:lpstr>
      <vt:lpstr>PowerPoint Presentation</vt:lpstr>
      <vt:lpstr>Case Study</vt:lpstr>
      <vt:lpstr>PowerPoint Presentation</vt:lpstr>
      <vt:lpstr>Supporting Learning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Paddy McCrickard</dc:creator>
  <cp:lastModifiedBy>Gabrielle Fitzpatrick</cp:lastModifiedBy>
  <cp:revision>2</cp:revision>
  <dcterms:created xsi:type="dcterms:W3CDTF">2020-11-23T12:18:46Z</dcterms:created>
  <dcterms:modified xsi:type="dcterms:W3CDTF">2025-12-03T13:19:48Z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0x01010071488A928F456049A16652A58F69F8AA</vt:lpwstr>
  </property>
  <property fmtid="{D5CDD505-2E9C-101B-9397-08002B2CF9AE}" pid="3" name="MediaServiceImageTags">
    <vt:lpwstr/>
  </property>
</Properties>
</file>